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d12f17a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d12f17a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d12f17a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d12f17a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d12ca61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d12ca61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d12ca61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d12ca61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proposed blueprint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Sanandi &amp; Snehal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594450" y="1380275"/>
            <a:ext cx="7401000" cy="35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08600" y="2311525"/>
            <a:ext cx="632700" cy="384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LLM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94450" y="581375"/>
            <a:ext cx="795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 Framework on the background, facilities are integrated with it.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Personas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are created with the help of the framework and the integrated faculties.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288300" y="2636475"/>
            <a:ext cx="1493100" cy="99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RAG used for integration of the facilities and the persona creation.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046000" y="2390925"/>
            <a:ext cx="2506500" cy="144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AI personas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R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Sales: LLM, database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R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Analyst: LLM, World models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R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 processor: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Hugging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Face, World Model, LLM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258400" y="2948825"/>
            <a:ext cx="555600" cy="384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00075" y="1586200"/>
            <a:ext cx="629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 Framework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4"/>
          <p:cNvCxnSpPr>
            <a:stCxn id="97" idx="1"/>
          </p:cNvCxnSpPr>
          <p:nvPr/>
        </p:nvCxnSpPr>
        <p:spPr>
          <a:xfrm flipH="1">
            <a:off x="7625700" y="3141275"/>
            <a:ext cx="632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708600" y="2844425"/>
            <a:ext cx="1275900" cy="585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Hugging Face &amp; Langchain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08600" y="3577425"/>
            <a:ext cx="1611300" cy="585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 Model and 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tools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1429075" y="2551625"/>
            <a:ext cx="1839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>
            <a:endCxn id="95" idx="1"/>
          </p:cNvCxnSpPr>
          <p:nvPr/>
        </p:nvCxnSpPr>
        <p:spPr>
          <a:xfrm flipH="1" rot="10800000">
            <a:off x="2061300" y="3135225"/>
            <a:ext cx="12270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 flipH="1" rot="10800000">
            <a:off x="2319850" y="3327375"/>
            <a:ext cx="90030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>
            <a:endCxn id="96" idx="1"/>
          </p:cNvCxnSpPr>
          <p:nvPr/>
        </p:nvCxnSpPr>
        <p:spPr>
          <a:xfrm flipH="1" rot="10800000">
            <a:off x="4733400" y="3113025"/>
            <a:ext cx="3126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729450" y="141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happening?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existing database to save the data made by the integration of the existing knowledge base and the data entered by the user.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 framework would ensure the autoselection of the AI agent based on the user given context.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can interact with multiple agents and there would be a </a:t>
            </a:r>
            <a:r>
              <a:rPr lang="en"/>
              <a:t>possibility</a:t>
            </a:r>
            <a:r>
              <a:rPr lang="en"/>
              <a:t> of ensuring inter-agent communication.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agent would have an agent specific functionality integrated with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persona would not be categorised but user requirement would be </a:t>
            </a:r>
            <a:r>
              <a:rPr lang="en"/>
              <a:t>gauged</a:t>
            </a:r>
            <a:r>
              <a:rPr lang="en"/>
              <a:t> to </a:t>
            </a:r>
            <a:r>
              <a:rPr lang="en"/>
              <a:t>auto select</a:t>
            </a:r>
            <a:r>
              <a:rPr lang="en"/>
              <a:t> the needed AI agent for usage.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ART framework is the background over which we are creating the agents and ensuring the integration of faculties.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1093775" y="1334700"/>
            <a:ext cx="6698100" cy="366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534325" y="967200"/>
            <a:ext cx="1705500" cy="36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058825" y="2476225"/>
            <a:ext cx="1784700" cy="686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LLms+Langchain+open src models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/>
          <p:nvPr/>
        </p:nvSpPr>
        <p:spPr>
          <a:xfrm flipH="1" rot="10800000">
            <a:off x="2386325" y="2801550"/>
            <a:ext cx="1613700" cy="1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904500" y="2476225"/>
            <a:ext cx="8265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281250" y="3046900"/>
            <a:ext cx="1784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User1 perso.+context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027350" y="3414400"/>
            <a:ext cx="152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Graph based persona Database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 flipH="1">
            <a:off x="3180025" y="1846400"/>
            <a:ext cx="34509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3193175" y="1885775"/>
            <a:ext cx="0" cy="9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4649638" y="1848213"/>
            <a:ext cx="10758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Graph Rag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566425" y="2709450"/>
            <a:ext cx="7611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378025" y="2869800"/>
            <a:ext cx="511800" cy="5907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 flipH="1">
            <a:off x="6630925" y="1833275"/>
            <a:ext cx="6000" cy="10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3796750" y="1610225"/>
            <a:ext cx="5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/>
          <p:nvPr/>
        </p:nvCxnSpPr>
        <p:spPr>
          <a:xfrm flipH="1">
            <a:off x="4256050" y="2121950"/>
            <a:ext cx="1587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>
            <a:off x="3612900" y="1525900"/>
            <a:ext cx="1784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1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2727550" y="4123975"/>
            <a:ext cx="39822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6"/>
          <p:cNvSpPr txBox="1"/>
          <p:nvPr/>
        </p:nvSpPr>
        <p:spPr>
          <a:xfrm>
            <a:off x="6636925" y="4282525"/>
            <a:ext cx="250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 rot="10800000">
            <a:off x="6709750" y="3924063"/>
            <a:ext cx="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6"/>
          <p:cNvSpPr/>
          <p:nvPr/>
        </p:nvSpPr>
        <p:spPr>
          <a:xfrm>
            <a:off x="1434925" y="3814600"/>
            <a:ext cx="1154700" cy="4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2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032925" y="4326325"/>
            <a:ext cx="1075800" cy="2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System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570625" y="3595725"/>
            <a:ext cx="761100" cy="297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Nudge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" name="Google Shape;138;p16"/>
          <p:cNvCxnSpPr>
            <a:stCxn id="118" idx="2"/>
            <a:endCxn id="137" idx="0"/>
          </p:cNvCxnSpPr>
          <p:nvPr/>
        </p:nvCxnSpPr>
        <p:spPr>
          <a:xfrm>
            <a:off x="4951175" y="3162325"/>
            <a:ext cx="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/>
          <p:nvPr/>
        </p:nvSpPr>
        <p:spPr>
          <a:xfrm>
            <a:off x="1323350" y="2709450"/>
            <a:ext cx="957900" cy="4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make graph based </a:t>
            </a:r>
            <a:r>
              <a:rPr lang="en"/>
              <a:t>users</a:t>
            </a:r>
            <a:r>
              <a:rPr lang="en"/>
              <a:t> personas from </a:t>
            </a:r>
            <a:r>
              <a:rPr lang="en"/>
              <a:t>external</a:t>
            </a:r>
            <a:r>
              <a:rPr lang="en"/>
              <a:t> data sources and our gpt sources  for better context and interaction between users and persona using Neo4J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update the database with </a:t>
            </a:r>
            <a:r>
              <a:rPr lang="en"/>
              <a:t>the</a:t>
            </a:r>
            <a:r>
              <a:rPr lang="en"/>
              <a:t> users data to persona regularly or may in some interval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user persona , RAGs  will retrieve some best personas and feed context to the LLms models for best 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LLms will push nudge to the Users.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