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10: Approach 3 - Revised Mathematical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11: Approach 3 - Neural Network Optimization &amp; Special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Approach 3 - Policy Network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13: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14: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Problem Statement and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Approach 1 - AlphaZero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Approach 1 - Mathematical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Approach 1 -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6: Approach 2 - PPO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7: Approach 2 - Mathematical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8: Approach 2 -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9: Approach 3 - Deep CFR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Presentation</dc:title>
  <dc:subject>PptxGenJS Presentation</dc:subject>
  <dc:creator>Sparsh Agrawal</dc:creator>
  <cp:lastModifiedBy>Sparsh Agrawal</cp:lastModifiedBy>
  <cp:revision>1</cp:revision>
  <dcterms:created xsi:type="dcterms:W3CDTF">2025-03-01T23:12:56Z</dcterms:created>
  <dcterms:modified xsi:type="dcterms:W3CDTF">2025-03-01T23:12:56Z</dcterms:modified>
</cp:coreProperties>
</file>