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0E7657-4C5A-43F5-B21A-4981485C21A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3801FA-35CD-4362-BFA3-BE737096A33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9049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MINI PROJECT ON</a:t>
            </a:r>
            <a:br>
              <a:rPr lang="en-US" b="0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</a:b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AIR QUALITY ANALYSIS</a:t>
            </a:r>
            <a:endParaRPr lang="en-US" b="0" dirty="0">
              <a:solidFill>
                <a:schemeClr val="tx1">
                  <a:lumMod val="9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7854696" cy="3429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Made by,</a:t>
            </a:r>
          </a:p>
          <a:p>
            <a:pPr algn="ctr"/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Vanshika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Agrawal</a:t>
            </a: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Under the Guidance of</a:t>
            </a:r>
          </a:p>
          <a:p>
            <a:pPr algn="ctr"/>
            <a:r>
              <a:rPr lang="en-US" sz="2800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Z</a:t>
            </a:r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aid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Kamil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 Sir</a:t>
            </a:r>
          </a:p>
          <a:p>
            <a:pPr algn="ctr"/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Submitted to:</a:t>
            </a:r>
          </a:p>
          <a:p>
            <a:pPr algn="ctr"/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DIGIPODIUM</a:t>
            </a:r>
          </a:p>
          <a:p>
            <a:pPr algn="ctr"/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52399"/>
            <a:ext cx="9144000" cy="723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4488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731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553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056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itchFamily="82" charset="0"/>
              </a:rPr>
              <a:t>INTRODUCTION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topic of Project is Air Quality Analysis, and the technology used here is Data Science.</a:t>
            </a:r>
          </a:p>
          <a:p>
            <a:r>
              <a:rPr lang="en-US" dirty="0" smtClean="0"/>
              <a:t>I’ve written the code part in VS Code and used </a:t>
            </a:r>
            <a:r>
              <a:rPr lang="en-US" dirty="0" err="1" smtClean="0"/>
              <a:t>streamlit</a:t>
            </a:r>
            <a:r>
              <a:rPr lang="en-US" dirty="0" smtClean="0"/>
              <a:t> for front-end.</a:t>
            </a:r>
          </a:p>
          <a:p>
            <a:r>
              <a:rPr lang="en-US" dirty="0" smtClean="0"/>
              <a:t>Firstly, I’ve attached the snapshot of my code part and after that the output of my Project.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553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01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Code Part</a:t>
            </a:r>
            <a:endParaRPr lang="en-US" sz="6000" b="1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Output of Project,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i.e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Objective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About Data Sets,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Data </a:t>
            </a:r>
            <a:r>
              <a:rPr lang="en-US" sz="4400" dirty="0" err="1" smtClean="0"/>
              <a:t>Visualisation</a:t>
            </a: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16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87</Words>
  <Application>Microsoft Office PowerPoint</Application>
  <PresentationFormat>On-screen Show (4:3)</PresentationFormat>
  <Paragraphs>18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MINI PROJECT ON AIR QUALITY ANALYSIS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AIR QUALITY ANALYSIS</dc:title>
  <dc:creator>om</dc:creator>
  <cp:lastModifiedBy>om</cp:lastModifiedBy>
  <cp:revision>6</cp:revision>
  <dcterms:created xsi:type="dcterms:W3CDTF">2021-11-13T19:32:34Z</dcterms:created>
  <dcterms:modified xsi:type="dcterms:W3CDTF">2021-11-13T20:08:42Z</dcterms:modified>
</cp:coreProperties>
</file>