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E1393D-538D-4E40-8F8B-4E06B4950FED}">
  <a:tblStyle styleId="{9DE1393D-538D-4E40-8F8B-4E06B4950F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c98649c8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c98649c8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c98649c8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c98649c8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c98649c8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c98649c8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c98649c8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c98649c8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c98649c8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c98649c8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c98649c8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c98649c8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c98649c8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c98649c8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c98649c8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c98649c8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c98649c8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c98649c8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c98649c8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c98649c8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c98649c8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c98649c8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tkoontz@nthurston.k12.wa.u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Flashcard web application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By: Ishi Agrawal, Tedy Barber, and Dominique Bornilla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100350" y="563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Budget</a:t>
            </a:r>
            <a:endParaRPr sz="3200"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3265675" y="1191350"/>
            <a:ext cx="5458800" cy="3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 only associated cost will be to host the database and application on a website so that the teacher(s) and students can access and use the site freely.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We plan to use Heroku hosting services, which have free options for hosting if using a student/hobby app and a heroku </a:t>
            </a:r>
            <a:r>
              <a:rPr lang="en" sz="1900"/>
              <a:t>postgres</a:t>
            </a:r>
            <a:r>
              <a:rPr lang="en" sz="1900"/>
              <a:t> data </a:t>
            </a:r>
            <a:r>
              <a:rPr lang="en" sz="1900"/>
              <a:t>storage. Free hosting will be used first, and if needed, paid hosting will be used. </a:t>
            </a:r>
            <a:r>
              <a:rPr lang="en" sz="1900"/>
              <a:t>This cost will be covered by the School of Engineering.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020" y="1546150"/>
            <a:ext cx="2000175" cy="240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307450" y="583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Next Steps</a:t>
            </a:r>
            <a:endParaRPr sz="3000"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177900" y="2056000"/>
            <a:ext cx="7038900" cy="13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When this project is fully implemented, the hope is that the teacher incorporates this as a study tool, hw, or classroom assignment for the students to study with.</a:t>
            </a:r>
            <a:endParaRPr sz="1900"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229730">
            <a:off x="3564858" y="333385"/>
            <a:ext cx="753234" cy="753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3175993">
            <a:off x="4126382" y="530211"/>
            <a:ext cx="753234" cy="75323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052550" y="1938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0"/>
              <a:t>Thank You</a:t>
            </a:r>
            <a:endParaRPr i="1" sz="10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project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936750"/>
            <a:ext cx="7176600" cy="39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600"/>
              <a:t>Purpose:  To create a web application that helps students study with flashcards created by them or their teachers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Features: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Be able to create, edit, and delete  a study set of flashcards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Be able to register the teacher(s) and their students using the flashcards via their school information only (i.e. School Email)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Be able to create “classrooms” with all registered students from each section of the teacher’s classes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Be able</a:t>
            </a:r>
            <a:r>
              <a:rPr lang="en" sz="1600"/>
              <a:t> to set flashcards aside that they get wrong and study those from the flashcard set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Be able to have 2 students from the class interact and study with each other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1600"/>
              <a:t>Tools and </a:t>
            </a:r>
            <a:r>
              <a:rPr lang="en" sz="1600"/>
              <a:t>Technologies</a:t>
            </a:r>
            <a:r>
              <a:rPr lang="en" sz="1600"/>
              <a:t> used: HTML, CSS, JS, PHP, Heroku Postgres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Members’ Roles and Responsibilities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307850"/>
            <a:ext cx="7498800" cy="29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Team Point of Contact with Dr.Nelson and CS department : </a:t>
            </a:r>
            <a:r>
              <a:rPr lang="en" sz="1800"/>
              <a:t>Tedy Barber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/>
            </a:br>
            <a:r>
              <a:rPr lang="en" sz="1800"/>
              <a:t>Team Point of Contact with the Client : </a:t>
            </a:r>
            <a:r>
              <a:rPr lang="en" sz="1800"/>
              <a:t>Ishi Agrawal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Development, Report Writing, Poster Creation, Presenting, etc 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Split </a:t>
            </a:r>
            <a:r>
              <a:rPr lang="en" sz="1800"/>
              <a:t>evenly</a:t>
            </a:r>
            <a:r>
              <a:rPr lang="en" sz="1800"/>
              <a:t> between all 3 team members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Chart of Application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825" y="1460250"/>
            <a:ext cx="3860169" cy="353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 rotWithShape="1">
          <a:blip r:embed="rId4">
            <a:alphaModFix/>
          </a:blip>
          <a:srcRect b="0" l="17143" r="18864" t="0"/>
          <a:stretch/>
        </p:blipFill>
        <p:spPr>
          <a:xfrm>
            <a:off x="4967300" y="1460250"/>
            <a:ext cx="3492321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</a:t>
            </a:r>
            <a:r>
              <a:rPr lang="en"/>
              <a:t> Diagram (ERD) of Application Database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300" y="1177100"/>
            <a:ext cx="6803699" cy="396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the Client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356375" y="1401650"/>
            <a:ext cx="7221900" cy="28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Project Client: Timothy Koontz 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Role: Science Teacher at Timberline High School 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Email: </a:t>
            </a:r>
            <a:r>
              <a:rPr lang="en" sz="1600" u="sng">
                <a:hlinkClick r:id="rId3"/>
              </a:rPr>
              <a:t>tkoontz@nthurston.k12.wa.us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Incorporating Client’s wishes into project requirements:</a:t>
            </a:r>
            <a:endParaRPr sz="1600"/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Since quizlet does not have the ability to set aside flashcards from a study set to study from, client offered the idea to create the feature that allows students to set flashcards aside that they get wrong and study those from the set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Technical and Qualitative Restraints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43775" y="1116150"/>
            <a:ext cx="6975000" cy="3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restraint is the technical requirement of the features wanting to be implemented. This will require in depth use of Javascript and PHP that we have not ever worked with.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case features 4 or 5 (below) prove too difficult to implement, the most feasible will be implemented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 able to set flashcards aside that they get wrong and study those from the flashcard set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 able to have 2 students from the class interact and study with each other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Potential Risks and Solutions</a:t>
            </a:r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1297500" y="1049550"/>
            <a:ext cx="6416100" cy="3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Reducing 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Security Risks :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do not keep  any student/teacher information besides their school issued email ID and the classes they are enrolled in. Personal emails will not be allowed. No information about a person's age, date of birth, social security, or linking of outside social media accounts will be involved.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PASSWORDS: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People will be encouraged to keep passwords that are not related to their financial or other sensitive accounts.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someone wants to continue using this project, they can implement a feature to change teachers’ passwords every 6 months for security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972650" y="152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graphicFrame>
        <p:nvGraphicFramePr>
          <p:cNvPr id="184" name="Google Shape;184;p21"/>
          <p:cNvGraphicFramePr/>
          <p:nvPr/>
        </p:nvGraphicFramePr>
        <p:xfrm>
          <a:off x="2641525" y="54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{9DE1393D-538D-4E40-8F8B-4E06B4950FED}</a:tableStyleId>
              </a:tblPr>
              <a:tblGrid>
                <a:gridCol w="1238250"/>
                <a:gridCol w="4381500"/>
              </a:tblGrid>
              <a:tr h="430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Status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Not started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200"/>
                        <a:t>Objective</a:t>
                      </a:r>
                      <a:endParaRPr sz="1200"/>
                    </a:p>
                  </a:txBody>
                  <a:tcPr marT="63500" marB="63500" marR="63500" marL="63500">
                    <a:lnL cap="flat" cmpd="sng" w="126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Create front end design and set up front end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200"/>
                        <a:t>Activity dates</a:t>
                      </a:r>
                      <a:endParaRPr sz="1200"/>
                    </a:p>
                  </a:txBody>
                  <a:tcPr marT="63500" marB="63500" marR="63500" marL="63500">
                    <a:lnL cap="flat" cmpd="sng" w="126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i="1" lang="en" sz="1200">
                          <a:solidFill>
                            <a:schemeClr val="lt1"/>
                          </a:solidFill>
                        </a:rPr>
                        <a:t>Planned: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 December – January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5" name="Google Shape;185;p21"/>
          <p:cNvGraphicFramePr/>
          <p:nvPr/>
        </p:nvGraphicFramePr>
        <p:xfrm>
          <a:off x="2641525" y="193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{9DE1393D-538D-4E40-8F8B-4E06B4950FED}</a:tableStyleId>
              </a:tblPr>
              <a:tblGrid>
                <a:gridCol w="1238250"/>
                <a:gridCol w="4381500"/>
              </a:tblGrid>
              <a:tr h="639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Status</a:t>
                      </a:r>
                      <a:endParaRPr sz="1200"/>
                    </a:p>
                  </a:txBody>
                  <a:tcPr marT="63500" marB="63500" marR="63500" marL="63500">
                    <a:lnL cap="flat" cmpd="sng" w="126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Not started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200"/>
                        <a:t>Objective</a:t>
                      </a:r>
                      <a:endParaRPr sz="1200"/>
                    </a:p>
                  </a:txBody>
                  <a:tcPr marT="63500" marB="63500" marR="63500" marL="63500">
                    <a:lnL cap="flat" cmpd="sng" w="126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Set up the database to match the requirements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200"/>
                        <a:t>Activity dates</a:t>
                      </a:r>
                      <a:endParaRPr sz="1200"/>
                    </a:p>
                  </a:txBody>
                  <a:tcPr marT="63500" marB="63500" marR="63500" marL="63500">
                    <a:lnL cap="flat" cmpd="sng" w="126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i="1" lang="en" sz="1200">
                          <a:solidFill>
                            <a:schemeClr val="lt1"/>
                          </a:solidFill>
                        </a:rPr>
                        <a:t>Planned: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 January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6" name="Google Shape;186;p21"/>
          <p:cNvGraphicFramePr/>
          <p:nvPr/>
        </p:nvGraphicFramePr>
        <p:xfrm>
          <a:off x="2641525" y="353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{9DE1393D-538D-4E40-8F8B-4E06B4950FED}</a:tableStyleId>
              </a:tblPr>
              <a:tblGrid>
                <a:gridCol w="1228725"/>
                <a:gridCol w="4391025"/>
              </a:tblGrid>
              <a:tr h="577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200"/>
                        <a:t>Status</a:t>
                      </a:r>
                      <a:endParaRPr sz="1200"/>
                    </a:p>
                  </a:txBody>
                  <a:tcPr marT="63500" marB="63500" marR="63500" marL="63500">
                    <a:lnL cap="flat" cmpd="sng" w="126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Not started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200"/>
                        <a:t>Objective</a:t>
                      </a:r>
                      <a:endParaRPr sz="1200"/>
                    </a:p>
                  </a:txBody>
                  <a:tcPr marT="63500" marB="63500" marR="63500" marL="63500">
                    <a:lnL cap="flat" cmpd="sng" w="126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Code the application logic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200"/>
                        <a:t>Activity dates</a:t>
                      </a:r>
                      <a:endParaRPr sz="1200"/>
                    </a:p>
                  </a:txBody>
                  <a:tcPr marT="63500" marB="63500" marR="63500" marL="63500">
                    <a:lnL cap="flat" cmpd="sng" w="126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i="1" lang="en" sz="1200">
                          <a:solidFill>
                            <a:schemeClr val="lt1"/>
                          </a:solidFill>
                        </a:rPr>
                        <a:t>Planned: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 Mid-January - end of March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7" name="Google Shape;187;p21"/>
          <p:cNvSpPr txBox="1"/>
          <p:nvPr/>
        </p:nvSpPr>
        <p:spPr>
          <a:xfrm>
            <a:off x="111550" y="2092250"/>
            <a:ext cx="2332500" cy="19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Front End User Interface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Back End Database Setup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Build Out Application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