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C8922-5984-49A1-A81B-9D2D9443267A}" v="1" dt="2022-02-21T00:08:07.584"/>
    <p1510:client id="{C340CE51-B16D-4049-B5D7-A74F3E541434}" v="57" dt="2022-02-20T09:59:59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20" d="100"/>
          <a:sy n="20" d="100"/>
        </p:scale>
        <p:origin x="10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Bornilla" userId="2d0d4d544bb550db" providerId="LiveId" clId="{1F9C8922-5984-49A1-A81B-9D2D9443267A}"/>
    <pc:docChg chg="modSld">
      <pc:chgData name="Dominique Bornilla" userId="2d0d4d544bb550db" providerId="LiveId" clId="{1F9C8922-5984-49A1-A81B-9D2D9443267A}" dt="2022-02-21T00:09:18.647" v="13" actId="1076"/>
      <pc:docMkLst>
        <pc:docMk/>
      </pc:docMkLst>
      <pc:sldChg chg="modSp mod">
        <pc:chgData name="Dominique Bornilla" userId="2d0d4d544bb550db" providerId="LiveId" clId="{1F9C8922-5984-49A1-A81B-9D2D9443267A}" dt="2022-02-21T00:09:18.647" v="13" actId="1076"/>
        <pc:sldMkLst>
          <pc:docMk/>
          <pc:sldMk cId="161168389" sldId="256"/>
        </pc:sldMkLst>
        <pc:spChg chg="mod">
          <ac:chgData name="Dominique Bornilla" userId="2d0d4d544bb550db" providerId="LiveId" clId="{1F9C8922-5984-49A1-A81B-9D2D9443267A}" dt="2022-02-21T00:08:07.569" v="0" actId="2711"/>
          <ac:spMkLst>
            <pc:docMk/>
            <pc:sldMk cId="161168389" sldId="256"/>
            <ac:spMk id="2" creationId="{459A0A54-A843-49BD-9828-D805078F2B91}"/>
          </ac:spMkLst>
        </pc:spChg>
        <pc:spChg chg="mod">
          <ac:chgData name="Dominique Bornilla" userId="2d0d4d544bb550db" providerId="LiveId" clId="{1F9C8922-5984-49A1-A81B-9D2D9443267A}" dt="2022-02-21T00:09:18.647" v="13" actId="1076"/>
          <ac:spMkLst>
            <pc:docMk/>
            <pc:sldMk cId="161168389" sldId="256"/>
            <ac:spMk id="6" creationId="{47D25315-0C81-4609-8626-99B448C35F1E}"/>
          </ac:spMkLst>
        </pc:spChg>
        <pc:spChg chg="mod">
          <ac:chgData name="Dominique Bornilla" userId="2d0d4d544bb550db" providerId="LiveId" clId="{1F9C8922-5984-49A1-A81B-9D2D9443267A}" dt="2022-02-21T00:08:21.738" v="2" actId="1076"/>
          <ac:spMkLst>
            <pc:docMk/>
            <pc:sldMk cId="161168389" sldId="256"/>
            <ac:spMk id="7" creationId="{106F3BFC-A508-4DF5-8F33-BC3FBDFF51BF}"/>
          </ac:spMkLst>
        </pc:spChg>
        <pc:spChg chg="mod">
          <ac:chgData name="Dominique Bornilla" userId="2d0d4d544bb550db" providerId="LiveId" clId="{1F9C8922-5984-49A1-A81B-9D2D9443267A}" dt="2022-02-21T00:08:07.569" v="0" actId="2711"/>
          <ac:spMkLst>
            <pc:docMk/>
            <pc:sldMk cId="161168389" sldId="256"/>
            <ac:spMk id="8" creationId="{FF3CD54C-5A8F-4A44-9465-18FE6488D089}"/>
          </ac:spMkLst>
        </pc:spChg>
        <pc:spChg chg="mod">
          <ac:chgData name="Dominique Bornilla" userId="2d0d4d544bb550db" providerId="LiveId" clId="{1F9C8922-5984-49A1-A81B-9D2D9443267A}" dt="2022-02-21T00:08:35.360" v="8" actId="404"/>
          <ac:spMkLst>
            <pc:docMk/>
            <pc:sldMk cId="161168389" sldId="256"/>
            <ac:spMk id="9" creationId="{44DF0201-64D5-45C3-A40B-15EA25633485}"/>
          </ac:spMkLst>
        </pc:spChg>
        <pc:spChg chg="mod">
          <ac:chgData name="Dominique Bornilla" userId="2d0d4d544bb550db" providerId="LiveId" clId="{1F9C8922-5984-49A1-A81B-9D2D9443267A}" dt="2022-02-21T00:08:46.983" v="9" actId="1076"/>
          <ac:spMkLst>
            <pc:docMk/>
            <pc:sldMk cId="161168389" sldId="256"/>
            <ac:spMk id="10" creationId="{39B13675-F601-49CD-8348-A3D29DB8E28B}"/>
          </ac:spMkLst>
        </pc:spChg>
        <pc:spChg chg="mod">
          <ac:chgData name="Dominique Bornilla" userId="2d0d4d544bb550db" providerId="LiveId" clId="{1F9C8922-5984-49A1-A81B-9D2D9443267A}" dt="2022-02-21T00:08:07.569" v="0" actId="2711"/>
          <ac:spMkLst>
            <pc:docMk/>
            <pc:sldMk cId="161168389" sldId="256"/>
            <ac:spMk id="11" creationId="{D495319D-95E1-422A-9A22-CEC2F928156A}"/>
          </ac:spMkLst>
        </pc:spChg>
        <pc:spChg chg="mod">
          <ac:chgData name="Dominique Bornilla" userId="2d0d4d544bb550db" providerId="LiveId" clId="{1F9C8922-5984-49A1-A81B-9D2D9443267A}" dt="2022-02-21T00:08:07.569" v="0" actId="2711"/>
          <ac:spMkLst>
            <pc:docMk/>
            <pc:sldMk cId="161168389" sldId="256"/>
            <ac:spMk id="28" creationId="{4264C949-A8EB-443B-817D-F0721B4FCD72}"/>
          </ac:spMkLst>
        </pc:spChg>
        <pc:spChg chg="mod">
          <ac:chgData name="Dominique Bornilla" userId="2d0d4d544bb550db" providerId="LiveId" clId="{1F9C8922-5984-49A1-A81B-9D2D9443267A}" dt="2022-02-21T00:08:07.569" v="0" actId="2711"/>
          <ac:spMkLst>
            <pc:docMk/>
            <pc:sldMk cId="161168389" sldId="256"/>
            <ac:spMk id="33" creationId="{2C5CCA0B-A9AB-4628-A4E5-5D89AE485F5A}"/>
          </ac:spMkLst>
        </pc:spChg>
        <pc:spChg chg="mod">
          <ac:chgData name="Dominique Bornilla" userId="2d0d4d544bb550db" providerId="LiveId" clId="{1F9C8922-5984-49A1-A81B-9D2D9443267A}" dt="2022-02-21T00:08:07.569" v="0" actId="2711"/>
          <ac:spMkLst>
            <pc:docMk/>
            <pc:sldMk cId="161168389" sldId="256"/>
            <ac:spMk id="34" creationId="{221C900E-719F-4C5C-8D98-98AFFC0CC646}"/>
          </ac:spMkLst>
        </pc:spChg>
        <pc:spChg chg="mod">
          <ac:chgData name="Dominique Bornilla" userId="2d0d4d544bb550db" providerId="LiveId" clId="{1F9C8922-5984-49A1-A81B-9D2D9443267A}" dt="2022-02-21T00:08:07.569" v="0" actId="2711"/>
          <ac:spMkLst>
            <pc:docMk/>
            <pc:sldMk cId="161168389" sldId="256"/>
            <ac:spMk id="35" creationId="{C0509602-5BE3-4BC3-9FB6-6AE483619A85}"/>
          </ac:spMkLst>
        </pc:spChg>
        <pc:spChg chg="mod">
          <ac:chgData name="Dominique Bornilla" userId="2d0d4d544bb550db" providerId="LiveId" clId="{1F9C8922-5984-49A1-A81B-9D2D9443267A}" dt="2022-02-21T00:08:07.569" v="0" actId="2711"/>
          <ac:spMkLst>
            <pc:docMk/>
            <pc:sldMk cId="161168389" sldId="256"/>
            <ac:spMk id="43" creationId="{B4664E70-DE75-4BFB-9AD9-8830CF73E3E1}"/>
          </ac:spMkLst>
        </pc:spChg>
        <pc:spChg chg="mod">
          <ac:chgData name="Dominique Bornilla" userId="2d0d4d544bb550db" providerId="LiveId" clId="{1F9C8922-5984-49A1-A81B-9D2D9443267A}" dt="2022-02-21T00:08:07.569" v="0" actId="2711"/>
          <ac:spMkLst>
            <pc:docMk/>
            <pc:sldMk cId="161168389" sldId="256"/>
            <ac:spMk id="44" creationId="{2769FD4B-04D9-4640-B392-7F08FBC0AECB}"/>
          </ac:spMkLst>
        </pc:spChg>
        <pc:picChg chg="mod">
          <ac:chgData name="Dominique Bornilla" userId="2d0d4d544bb550db" providerId="LiveId" clId="{1F9C8922-5984-49A1-A81B-9D2D9443267A}" dt="2022-02-21T00:08:07.569" v="0" actId="2711"/>
          <ac:picMkLst>
            <pc:docMk/>
            <pc:sldMk cId="161168389" sldId="256"/>
            <ac:picMk id="5" creationId="{1656E5DA-ACE1-4EC3-A758-27054D0DF210}"/>
          </ac:picMkLst>
        </pc:picChg>
        <pc:picChg chg="mod">
          <ac:chgData name="Dominique Bornilla" userId="2d0d4d544bb550db" providerId="LiveId" clId="{1F9C8922-5984-49A1-A81B-9D2D9443267A}" dt="2022-02-21T00:08:07.569" v="0" actId="2711"/>
          <ac:picMkLst>
            <pc:docMk/>
            <pc:sldMk cId="161168389" sldId="256"/>
            <ac:picMk id="13" creationId="{9C5637E1-E3A5-4DAE-84AE-8BEC068A7971}"/>
          </ac:picMkLst>
        </pc:picChg>
        <pc:picChg chg="mod">
          <ac:chgData name="Dominique Bornilla" userId="2d0d4d544bb550db" providerId="LiveId" clId="{1F9C8922-5984-49A1-A81B-9D2D9443267A}" dt="2022-02-21T00:08:07.569" v="0" actId="2711"/>
          <ac:picMkLst>
            <pc:docMk/>
            <pc:sldMk cId="161168389" sldId="256"/>
            <ac:picMk id="17" creationId="{0E879720-6753-4AAE-8F04-5879B482BBC9}"/>
          </ac:picMkLst>
        </pc:picChg>
        <pc:picChg chg="mod">
          <ac:chgData name="Dominique Bornilla" userId="2d0d4d544bb550db" providerId="LiveId" clId="{1F9C8922-5984-49A1-A81B-9D2D9443267A}" dt="2022-02-21T00:08:07.569" v="0" actId="2711"/>
          <ac:picMkLst>
            <pc:docMk/>
            <pc:sldMk cId="161168389" sldId="256"/>
            <ac:picMk id="25" creationId="{472833B3-6D6F-41CB-9803-CB5A708934BA}"/>
          </ac:picMkLst>
        </pc:picChg>
        <pc:picChg chg="mod">
          <ac:chgData name="Dominique Bornilla" userId="2d0d4d544bb550db" providerId="LiveId" clId="{1F9C8922-5984-49A1-A81B-9D2D9443267A}" dt="2022-02-21T00:08:07.569" v="0" actId="2711"/>
          <ac:picMkLst>
            <pc:docMk/>
            <pc:sldMk cId="161168389" sldId="256"/>
            <ac:picMk id="30" creationId="{7B20366F-3F6C-4AAD-8D32-693E159BE93F}"/>
          </ac:picMkLst>
        </pc:picChg>
        <pc:picChg chg="mod">
          <ac:chgData name="Dominique Bornilla" userId="2d0d4d544bb550db" providerId="LiveId" clId="{1F9C8922-5984-49A1-A81B-9D2D9443267A}" dt="2022-02-21T00:08:07.569" v="0" actId="2711"/>
          <ac:picMkLst>
            <pc:docMk/>
            <pc:sldMk cId="161168389" sldId="256"/>
            <ac:picMk id="32" creationId="{2F029678-7BAB-4AA7-8D74-4312CBB1B281}"/>
          </ac:picMkLst>
        </pc:picChg>
        <pc:picChg chg="mod">
          <ac:chgData name="Dominique Bornilla" userId="2d0d4d544bb550db" providerId="LiveId" clId="{1F9C8922-5984-49A1-A81B-9D2D9443267A}" dt="2022-02-21T00:08:07.569" v="0" actId="2711"/>
          <ac:picMkLst>
            <pc:docMk/>
            <pc:sldMk cId="161168389" sldId="256"/>
            <ac:picMk id="37" creationId="{CC0F4C58-1B36-402F-A464-9D0ABCDB0552}"/>
          </ac:picMkLst>
        </pc:picChg>
        <pc:picChg chg="mod">
          <ac:chgData name="Dominique Bornilla" userId="2d0d4d544bb550db" providerId="LiveId" clId="{1F9C8922-5984-49A1-A81B-9D2D9443267A}" dt="2022-02-21T00:08:07.569" v="0" actId="2711"/>
          <ac:picMkLst>
            <pc:docMk/>
            <pc:sldMk cId="161168389" sldId="256"/>
            <ac:picMk id="1026" creationId="{A278C71A-5D76-4F9D-A65A-9EC357ECB3BB}"/>
          </ac:picMkLst>
        </pc:picChg>
        <pc:cxnChg chg="mod">
          <ac:chgData name="Dominique Bornilla" userId="2d0d4d544bb550db" providerId="LiveId" clId="{1F9C8922-5984-49A1-A81B-9D2D9443267A}" dt="2022-02-21T00:08:07.569" v="0" actId="2711"/>
          <ac:cxnSpMkLst>
            <pc:docMk/>
            <pc:sldMk cId="161168389" sldId="256"/>
            <ac:cxnSpMk id="4" creationId="{1409A170-70EB-4F7C-8DD7-9CBEF81DDE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D0CA4-2F8F-425A-873C-97C4C62C93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825D-91A8-482F-8E27-BB5D190B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9A0A54-A843-49BD-9828-D805078F2B91}"/>
              </a:ext>
            </a:extLst>
          </p:cNvPr>
          <p:cNvSpPr/>
          <p:nvPr/>
        </p:nvSpPr>
        <p:spPr>
          <a:xfrm>
            <a:off x="1094016" y="2007592"/>
            <a:ext cx="30469115" cy="19398342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09A170-70EB-4F7C-8DD7-9CBEF81DDECA}"/>
              </a:ext>
            </a:extLst>
          </p:cNvPr>
          <p:cNvCxnSpPr>
            <a:cxnSpLocks/>
          </p:cNvCxnSpPr>
          <p:nvPr/>
        </p:nvCxnSpPr>
        <p:spPr>
          <a:xfrm>
            <a:off x="16589826" y="5943600"/>
            <a:ext cx="0" cy="15414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D25315-0C81-4609-8626-99B448C35F1E}"/>
              </a:ext>
            </a:extLst>
          </p:cNvPr>
          <p:cNvSpPr txBox="1"/>
          <p:nvPr/>
        </p:nvSpPr>
        <p:spPr>
          <a:xfrm>
            <a:off x="2152649" y="2270347"/>
            <a:ext cx="289179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Flash Clash-Flashcard Study Application</a:t>
            </a:r>
          </a:p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Tedy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Barber (Project Manager/Software Developer), Ishi Agrawal (Client Point of Contact/Lead Software Developer), Dominique Bornilla (Lead Game Developer)</a:t>
            </a:r>
          </a:p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Advisor: Dr. Nelson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F3BFC-A508-4DF5-8F33-BC3FBDFF51BF}"/>
              </a:ext>
            </a:extLst>
          </p:cNvPr>
          <p:cNvSpPr txBox="1"/>
          <p:nvPr/>
        </p:nvSpPr>
        <p:spPr>
          <a:xfrm>
            <a:off x="3686852" y="-58898"/>
            <a:ext cx="2523989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Saint Martin’s University: Senior Project 2021-2022</a:t>
            </a:r>
          </a:p>
          <a:p>
            <a:pPr algn="ctr"/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 and Inge Marcus School of Engineering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Department of Computer Science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CD54C-5A8F-4A44-9465-18FE6488D089}"/>
              </a:ext>
            </a:extLst>
          </p:cNvPr>
          <p:cNvSpPr txBox="1"/>
          <p:nvPr/>
        </p:nvSpPr>
        <p:spPr>
          <a:xfrm>
            <a:off x="1964868" y="5943600"/>
            <a:ext cx="14363706" cy="9541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Summary: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F0201-64D5-45C3-A40B-15EA25633485}"/>
              </a:ext>
            </a:extLst>
          </p:cNvPr>
          <p:cNvSpPr txBox="1"/>
          <p:nvPr/>
        </p:nvSpPr>
        <p:spPr>
          <a:xfrm>
            <a:off x="1964868" y="6985947"/>
            <a:ext cx="14363706" cy="11910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The objective of the project is to create a web application that helps students study with flashcards created by their teachers. Our application aims to combine the popular flashcard and study sites, Quizlet and Kahoot, for a better and more efficient learning experience.</a:t>
            </a:r>
          </a:p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Create, edit, and delete a study set of flashcards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Register users via their school information only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Create classrooms with all registered students from each section of the teachers’ classes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Individual study options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Study game feature</a:t>
            </a:r>
          </a:p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Heroku Postgres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HTML/CSS/JS/PHP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13675-F601-49CD-8348-A3D29DB8E28B}"/>
              </a:ext>
            </a:extLst>
          </p:cNvPr>
          <p:cNvSpPr txBox="1"/>
          <p:nvPr/>
        </p:nvSpPr>
        <p:spPr>
          <a:xfrm>
            <a:off x="1943093" y="19226432"/>
            <a:ext cx="14363706" cy="18158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Sponsor/Client: Timothy Koontz , Timberline High School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5319D-95E1-422A-9A22-CEC2F928156A}"/>
              </a:ext>
            </a:extLst>
          </p:cNvPr>
          <p:cNvSpPr txBox="1"/>
          <p:nvPr/>
        </p:nvSpPr>
        <p:spPr>
          <a:xfrm>
            <a:off x="16959938" y="5943599"/>
            <a:ext cx="14363706" cy="9541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Work: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78C71A-5D76-4F9D-A65A-9EC357EC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91" y="7752433"/>
            <a:ext cx="4990854" cy="45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72833B3-6D6F-41CB-9803-CB5A70893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5" r="64871" b="19909"/>
          <a:stretch/>
        </p:blipFill>
        <p:spPr>
          <a:xfrm>
            <a:off x="26835521" y="12106729"/>
            <a:ext cx="4446246" cy="45626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C5CCA0B-A9AB-4628-A4E5-5D89AE485F5A}"/>
              </a:ext>
            </a:extLst>
          </p:cNvPr>
          <p:cNvSpPr txBox="1"/>
          <p:nvPr/>
        </p:nvSpPr>
        <p:spPr>
          <a:xfrm>
            <a:off x="16959938" y="7158884"/>
            <a:ext cx="49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1: Flow Chart of Application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1C900E-719F-4C5C-8D98-98AFFC0CC646}"/>
              </a:ext>
            </a:extLst>
          </p:cNvPr>
          <p:cNvSpPr txBox="1"/>
          <p:nvPr/>
        </p:nvSpPr>
        <p:spPr>
          <a:xfrm>
            <a:off x="23788262" y="7158884"/>
            <a:ext cx="49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2: ER Diagram of 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509602-5BE3-4BC3-9FB6-6AE483619A85}"/>
              </a:ext>
            </a:extLst>
          </p:cNvPr>
          <p:cNvSpPr txBox="1"/>
          <p:nvPr/>
        </p:nvSpPr>
        <p:spPr>
          <a:xfrm>
            <a:off x="26618292" y="11645063"/>
            <a:ext cx="49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4: Flash Clash Start-up Page</a:t>
            </a:r>
          </a:p>
        </p:txBody>
      </p:sp>
      <p:sp>
        <p:nvSpPr>
          <p:cNvPr id="28" name="AutoShape 12">
            <a:extLst>
              <a:ext uri="{FF2B5EF4-FFF2-40B4-BE49-F238E27FC236}">
                <a16:creationId xmlns:a16="http://schemas.microsoft.com/office/drawing/2014/main" id="{4264C949-A8EB-443B-817D-F0721B4FC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06800" y="1082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20366F-3F6C-4AAD-8D32-693E159BE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866" y="12106729"/>
            <a:ext cx="4477046" cy="4562694"/>
          </a:xfrm>
          <a:prstGeom prst="rect">
            <a:avLst/>
          </a:prstGeom>
        </p:spPr>
      </p:pic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029678-7BAB-4AA7-8D74-4312CBB1B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608" y="17375547"/>
            <a:ext cx="4047560" cy="3370738"/>
          </a:xfrm>
          <a:prstGeom prst="rect">
            <a:avLst/>
          </a:prstGeom>
        </p:spPr>
      </p:pic>
      <p:pic>
        <p:nvPicPr>
          <p:cNvPr id="37" name="Picture 3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0F4C58-1B36-402F-A464-9D0ABCDB0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931" y="18542182"/>
            <a:ext cx="4069803" cy="21849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4664E70-DE75-4BFB-9AD9-8830CF73E3E1}"/>
              </a:ext>
            </a:extLst>
          </p:cNvPr>
          <p:cNvSpPr txBox="1"/>
          <p:nvPr/>
        </p:nvSpPr>
        <p:spPr>
          <a:xfrm>
            <a:off x="22039477" y="11645064"/>
            <a:ext cx="49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3: Flashcard Review Page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69FD4B-04D9-4640-B392-7F08FBC0AECB}"/>
              </a:ext>
            </a:extLst>
          </p:cNvPr>
          <p:cNvSpPr txBox="1"/>
          <p:nvPr/>
        </p:nvSpPr>
        <p:spPr>
          <a:xfrm>
            <a:off x="21929698" y="16858502"/>
            <a:ext cx="49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5: Registration/Login Page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56E5DA-ACE1-4EC3-A758-27054D0DF21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1759"/>
          <a:stretch/>
        </p:blipFill>
        <p:spPr>
          <a:xfrm>
            <a:off x="22687467" y="7736921"/>
            <a:ext cx="7107414" cy="3347806"/>
          </a:xfrm>
          <a:prstGeom prst="rect">
            <a:avLst/>
          </a:prstGeom>
        </p:spPr>
      </p:pic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9C5637E1-E3A5-4DAE-84AE-8BEC068A79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361" y="17204684"/>
            <a:ext cx="3712464" cy="371246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E879720-6753-4AAE-8F04-5879B482BB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297" y="15743586"/>
            <a:ext cx="3974592" cy="9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212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Saint Martin's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Leger, Tamara A.</dc:creator>
  <cp:lastModifiedBy>Dominique Bornilla</cp:lastModifiedBy>
  <cp:revision>3</cp:revision>
  <dcterms:created xsi:type="dcterms:W3CDTF">2019-03-25T23:26:53Z</dcterms:created>
  <dcterms:modified xsi:type="dcterms:W3CDTF">2022-02-21T00:09:26Z</dcterms:modified>
</cp:coreProperties>
</file>