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6291"/>
  </p:normalViewPr>
  <p:slideViewPr>
    <p:cSldViewPr snapToGrid="0" snapToObjects="1">
      <p:cViewPr varScale="1">
        <p:scale>
          <a:sx n="117" d="100"/>
          <a:sy n="11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9C01-9AE6-C14E-862F-69A599687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AB63-F924-D34F-AD38-AB3A500D6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12CE-95AF-C743-87E4-91DE87E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3660-DEFA-124C-A042-33BBF56F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DE2C-D566-2540-AC2D-E37E5BD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6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FEF5-8B1C-6B4A-B591-EDFA14A4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B047D-8E8A-5543-99E0-3CF36183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6B13-07B0-C94E-97F4-FB407F60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5929-6D1F-7546-A1E9-0E4BAD5E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7842-CA86-394E-818A-E182FDC3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0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BB80B-863E-A040-B2B2-ABCA38CE5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A1734-54E0-0E43-91AE-E4DA4593F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C0E5-2530-5C4B-8285-F0740532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7CE3-147E-CF43-AAAF-D21CD48D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1997-E8C8-B94B-9109-BD62748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94D1-0595-E94D-AFE0-D2FA3C63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E423-1DA0-C74D-AD6A-F8374260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D3E5-1B2A-9E45-B585-35AE9046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6CAD-2986-4340-A0E3-AACFAD14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8298-550F-DB45-AD24-A88D952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F00B-9A8C-5C4B-B76A-1B1D23DE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D34B-D93C-424B-B503-19AC4480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EBD7-E794-1A42-9A10-C06DA08F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BAB6-60C8-2247-9637-28E3B5CD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8640-2B5B-7641-8E21-5558390B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57B7-A627-2E4A-88EB-4A8F5431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5035-E061-BB4F-89AE-CA44B5442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1287A-8310-104F-8E63-8D6944DF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7A6C-FFAF-1F47-9B35-C88B2CFD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C62F-1F3A-3D40-89BC-1A9074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5C056-5795-F24F-A20F-537BE7B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1C1-ACBF-5D48-9467-75B113ED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0EF1-DA0D-8B45-A9DC-B4868388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DEB33-C309-004C-BACB-9B05F454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2CE4F-D344-6A43-BB92-676C09CA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340A1-602F-4149-9555-3C1F50E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49887-31B2-6F45-82A6-91239385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36CF-9540-184B-B269-3972DEBE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52F11-6595-7B4C-BADF-335FDD02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95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DB85-851E-EB4D-B3C8-D0A15604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74009-AB24-5948-9D74-1F0BBF98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FEF59-A718-5F42-BA18-A992A26A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A434B-1927-284E-851B-26603187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9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98894-C8A9-D34A-B3C3-95956E2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33C4B-C11C-874C-9D76-ED1D733C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C05D-619B-CC4F-B282-61C77954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71C-A1E8-1540-BCA8-4CF36955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88A1-A222-134E-8D95-19E09887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6099-79EB-B040-8D77-DEA3F8981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62B0-B1B7-574C-9458-E958B7ED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DF715-F7FF-2742-A749-DE056454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AA28-0898-B141-817A-B6C9F84C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4FDC-D4D1-174B-B5A9-3918A79E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2A4F4-32F8-4B48-A3BE-F178FFB4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31C3-C6EB-9345-A43A-E39D4185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F121E-C9BA-944B-9AFF-AEDC71FE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0F21-90CE-A342-9D5E-7638F0AC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63DF-613A-B343-89FC-3F16EFD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C5BF2-C180-054A-8AAB-4E3A4217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B95A9-F001-6146-9F44-C370BEC9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F230-2833-6149-BA7B-C1932178E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DA9A-D95E-BB46-AF7C-19093CDBAD6F}" type="datetimeFigureOut">
              <a:rPr lang="de-DE" smtClean="0"/>
              <a:t>05.01.22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E494-8EC8-4943-957A-85E84838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13D3-859F-C844-96DA-68FA82DF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A203-814B-444B-83EF-B442655B39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6334AAE6-FD33-6141-87E8-E3F48781DADC}"/>
              </a:ext>
            </a:extLst>
          </p:cNvPr>
          <p:cNvSpPr/>
          <p:nvPr/>
        </p:nvSpPr>
        <p:spPr>
          <a:xfrm>
            <a:off x="8091174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F91A47-62CF-B541-AE63-F202E7829A4A}"/>
              </a:ext>
            </a:extLst>
          </p:cNvPr>
          <p:cNvSpPr/>
          <p:nvPr/>
        </p:nvSpPr>
        <p:spPr>
          <a:xfrm>
            <a:off x="5764393" y="0"/>
            <a:ext cx="2323778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9EA49C-22B3-A340-8167-55DE54412F3E}"/>
              </a:ext>
            </a:extLst>
          </p:cNvPr>
          <p:cNvSpPr/>
          <p:nvPr/>
        </p:nvSpPr>
        <p:spPr>
          <a:xfrm>
            <a:off x="3441491" y="0"/>
            <a:ext cx="2326883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A6A74C-671A-1749-95B3-B622667EBFFA}"/>
              </a:ext>
            </a:extLst>
          </p:cNvPr>
          <p:cNvSpPr/>
          <p:nvPr/>
        </p:nvSpPr>
        <p:spPr>
          <a:xfrm>
            <a:off x="0" y="0"/>
            <a:ext cx="3441489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131E0-80BD-6146-98FF-541A17B2378A}"/>
              </a:ext>
            </a:extLst>
          </p:cNvPr>
          <p:cNvSpPr/>
          <p:nvPr/>
        </p:nvSpPr>
        <p:spPr>
          <a:xfrm>
            <a:off x="9987518" y="6336175"/>
            <a:ext cx="862361" cy="32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D214BC-4D3F-C049-BFF5-B4EEC0CEF5A9}"/>
              </a:ext>
            </a:extLst>
          </p:cNvPr>
          <p:cNvSpPr/>
          <p:nvPr/>
        </p:nvSpPr>
        <p:spPr>
          <a:xfrm>
            <a:off x="9987518" y="5934732"/>
            <a:ext cx="862361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9C545B0-0A1C-5543-9B54-299F78252761}"/>
              </a:ext>
            </a:extLst>
          </p:cNvPr>
          <p:cNvSpPr/>
          <p:nvPr/>
        </p:nvSpPr>
        <p:spPr>
          <a:xfrm>
            <a:off x="11062360" y="6239532"/>
            <a:ext cx="914400" cy="4090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External</a:t>
            </a:r>
            <a:r>
              <a:rPr lang="de-DE" sz="900" dirty="0"/>
              <a:t> </a:t>
            </a:r>
            <a:r>
              <a:rPr lang="de-DE" sz="900" dirty="0" err="1"/>
              <a:t>resource</a:t>
            </a:r>
            <a:endParaRPr lang="de-DE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A1D36-B2F6-474A-801D-C22CEE532B81}"/>
              </a:ext>
            </a:extLst>
          </p:cNvPr>
          <p:cNvSpPr/>
          <p:nvPr/>
        </p:nvSpPr>
        <p:spPr>
          <a:xfrm>
            <a:off x="230459" y="211873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7BDBBD-C026-234B-B41F-0268D9BB10CD}"/>
              </a:ext>
            </a:extLst>
          </p:cNvPr>
          <p:cNvSpPr/>
          <p:nvPr/>
        </p:nvSpPr>
        <p:spPr>
          <a:xfrm>
            <a:off x="230459" y="486935"/>
            <a:ext cx="982430" cy="21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#25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A43B2A-42DA-0849-A206-40963481DD5A}"/>
              </a:ext>
            </a:extLst>
          </p:cNvPr>
          <p:cNvSpPr/>
          <p:nvPr/>
        </p:nvSpPr>
        <p:spPr>
          <a:xfrm>
            <a:off x="230459" y="992456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#31 ⚡️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031F82-9152-554A-B0CD-3710068A1511}"/>
              </a:ext>
            </a:extLst>
          </p:cNvPr>
          <p:cNvSpPr/>
          <p:nvPr/>
        </p:nvSpPr>
        <p:spPr>
          <a:xfrm>
            <a:off x="230459" y="739695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#29 ⚡️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B8E209-93D0-404C-9892-7817B62BB260}"/>
              </a:ext>
            </a:extLst>
          </p:cNvPr>
          <p:cNvSpPr/>
          <p:nvPr/>
        </p:nvSpPr>
        <p:spPr>
          <a:xfrm>
            <a:off x="230458" y="3683137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#40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EA6A1-EF87-5044-829A-928E18277239}"/>
              </a:ext>
            </a:extLst>
          </p:cNvPr>
          <p:cNvSpPr/>
          <p:nvPr/>
        </p:nvSpPr>
        <p:spPr>
          <a:xfrm>
            <a:off x="230458" y="3958199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#42 ⚡️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309F6-4DAD-764F-9849-70AD057BE7BE}"/>
              </a:ext>
            </a:extLst>
          </p:cNvPr>
          <p:cNvSpPr txBox="1"/>
          <p:nvPr/>
        </p:nvSpPr>
        <p:spPr>
          <a:xfrm rot="16200000">
            <a:off x="-416353" y="58168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1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058B2-1C92-DD45-AA90-D64F3064BE86}"/>
              </a:ext>
            </a:extLst>
          </p:cNvPr>
          <p:cNvSpPr txBox="1"/>
          <p:nvPr/>
        </p:nvSpPr>
        <p:spPr>
          <a:xfrm rot="16200000">
            <a:off x="-416867" y="3818743"/>
            <a:ext cx="1017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3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F4CC5D-1A5E-CD49-A920-A0A4CC1D672E}"/>
              </a:ext>
            </a:extLst>
          </p:cNvPr>
          <p:cNvSpPr/>
          <p:nvPr/>
        </p:nvSpPr>
        <p:spPr>
          <a:xfrm>
            <a:off x="1527686" y="699136"/>
            <a:ext cx="165671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00_day1_preprocessing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6A0B0-BD9D-874C-BFF8-B91D7953089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212889" y="330819"/>
            <a:ext cx="314797" cy="4917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3D19C-AFEA-B647-A0C9-56700A6E5CC9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1212889" y="594730"/>
            <a:ext cx="314797" cy="22782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06B878-80B7-9B4A-B17A-5BAFCCD051C9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1212889" y="822557"/>
            <a:ext cx="314797" cy="249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BB9BC6-11FA-564B-AAC6-70FAACD37381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1212889" y="822557"/>
            <a:ext cx="314797" cy="27769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4BA794-70A3-C84B-8911-58F695874353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 flipH="1">
            <a:off x="2356043" y="945977"/>
            <a:ext cx="1" cy="28645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BF398E1-6E0F-EB4B-AB23-423637993267}"/>
              </a:ext>
            </a:extLst>
          </p:cNvPr>
          <p:cNvSpPr/>
          <p:nvPr/>
        </p:nvSpPr>
        <p:spPr>
          <a:xfrm>
            <a:off x="1399140" y="1232431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data</a:t>
            </a:r>
            <a:r>
              <a:rPr lang="de-DE" sz="1050" dirty="0">
                <a:solidFill>
                  <a:schemeClr val="tx1"/>
                </a:solidFill>
              </a:rPr>
              <a:t>/day_1_processed/</a:t>
            </a:r>
            <a:r>
              <a:rPr lang="de-DE" sz="1050" dirty="0" err="1">
                <a:solidFill>
                  <a:schemeClr val="tx1"/>
                </a:solidFill>
              </a:rPr>
              <a:t>sce.rds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1C400F8-2885-E644-9DC4-FFC5290BD6F8}"/>
              </a:ext>
            </a:extLst>
          </p:cNvPr>
          <p:cNvSpPr/>
          <p:nvPr/>
        </p:nvSpPr>
        <p:spPr>
          <a:xfrm>
            <a:off x="1455262" y="3818935"/>
            <a:ext cx="1767240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bin/00_day3_preprocessing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1F410C-6A75-F648-BC11-006E8E6B35B4}"/>
              </a:ext>
            </a:extLst>
          </p:cNvPr>
          <p:cNvSpPr/>
          <p:nvPr/>
        </p:nvSpPr>
        <p:spPr>
          <a:xfrm>
            <a:off x="1381120" y="4343337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data</a:t>
            </a:r>
            <a:r>
              <a:rPr lang="de-DE" sz="1050" dirty="0">
                <a:solidFill>
                  <a:schemeClr val="tx1"/>
                </a:solidFill>
              </a:rPr>
              <a:t>/day_3_processed/</a:t>
            </a:r>
            <a:r>
              <a:rPr lang="de-DE" sz="1050" dirty="0" err="1">
                <a:solidFill>
                  <a:schemeClr val="tx1"/>
                </a:solidFill>
              </a:rPr>
              <a:t>sce.rds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1A4A7C-DF44-2345-823D-92279B2230E2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338023" y="4065776"/>
            <a:ext cx="859" cy="27756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83F042-7953-4F40-A798-76D7D70C2381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1212888" y="3942356"/>
            <a:ext cx="242374" cy="1236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616D60-20A3-1A49-B9BC-D98523C39DF1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1212888" y="3802083"/>
            <a:ext cx="242374" cy="1402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C143618-1B53-2748-A64F-E7FFDCC65369}"/>
              </a:ext>
            </a:extLst>
          </p:cNvPr>
          <p:cNvSpPr/>
          <p:nvPr/>
        </p:nvSpPr>
        <p:spPr>
          <a:xfrm>
            <a:off x="3579899" y="698716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01_day1_ctrl_diffusionmodelling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331890-0D22-5745-8C23-97574F630FED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3312946" y="822137"/>
            <a:ext cx="266953" cy="51808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7E12F14-FDB3-2B46-95FD-09B8EE15A4EC}"/>
              </a:ext>
            </a:extLst>
          </p:cNvPr>
          <p:cNvSpPr/>
          <p:nvPr/>
        </p:nvSpPr>
        <p:spPr>
          <a:xfrm>
            <a:off x="3671373" y="1207626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day_1_processed/</a:t>
            </a:r>
            <a:r>
              <a:rPr lang="de-DE" sz="1050" dirty="0" err="1">
                <a:solidFill>
                  <a:schemeClr val="tx1"/>
                </a:solidFill>
              </a:rPr>
              <a:t>ctrl.rds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7B73DB-F7FA-1848-B3BD-DDEDF9655FD9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flipH="1">
            <a:off x="4628276" y="945557"/>
            <a:ext cx="1" cy="26206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92C50CD-46F7-6F45-8BF0-DA5AB88D8A16}"/>
              </a:ext>
            </a:extLst>
          </p:cNvPr>
          <p:cNvSpPr/>
          <p:nvPr/>
        </p:nvSpPr>
        <p:spPr>
          <a:xfrm>
            <a:off x="5943606" y="698716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02_day1_lineage_sets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4A37B6-D406-0A40-928B-FD09A6D04EBA}"/>
              </a:ext>
            </a:extLst>
          </p:cNvPr>
          <p:cNvSpPr/>
          <p:nvPr/>
        </p:nvSpPr>
        <p:spPr>
          <a:xfrm>
            <a:off x="5828546" y="1208043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day_1_processed/</a:t>
            </a:r>
            <a:r>
              <a:rPr lang="de-DE" sz="1050" dirty="0" err="1">
                <a:solidFill>
                  <a:schemeClr val="tx1"/>
                </a:solidFill>
              </a:rPr>
              <a:t>lin_sets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40948C-96F2-2A4A-9BA9-E826D36B8E30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785449" y="945557"/>
            <a:ext cx="0" cy="26248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3206A4-2CC4-724F-AB3A-BBD68E918D7B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585179" y="822137"/>
            <a:ext cx="358427" cy="49328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F4D90A-3DD5-4D4F-BE4B-234DC9EAB7EA}"/>
              </a:ext>
            </a:extLst>
          </p:cNvPr>
          <p:cNvCxnSpPr>
            <a:cxnSpLocks/>
            <a:stCxn id="50" idx="3"/>
            <a:endCxn id="100" idx="1"/>
          </p:cNvCxnSpPr>
          <p:nvPr/>
        </p:nvCxnSpPr>
        <p:spPr>
          <a:xfrm>
            <a:off x="3312946" y="1340226"/>
            <a:ext cx="283460" cy="60884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304F65-0AF2-9F46-9D30-F364EA877271}"/>
              </a:ext>
            </a:extLst>
          </p:cNvPr>
          <p:cNvSpPr/>
          <p:nvPr/>
        </p:nvSpPr>
        <p:spPr>
          <a:xfrm>
            <a:off x="3687880" y="2342332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day_1_processed/</a:t>
            </a:r>
            <a:r>
              <a:rPr lang="de-DE" sz="1050" dirty="0" err="1">
                <a:solidFill>
                  <a:schemeClr val="tx1"/>
                </a:solidFill>
              </a:rPr>
              <a:t>sepsis.rds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D32521-D740-174A-9BE0-099B234317C6}"/>
              </a:ext>
            </a:extLst>
          </p:cNvPr>
          <p:cNvCxnSpPr>
            <a:cxnSpLocks/>
            <a:stCxn id="100" idx="2"/>
            <a:endCxn id="105" idx="0"/>
          </p:cNvCxnSpPr>
          <p:nvPr/>
        </p:nvCxnSpPr>
        <p:spPr>
          <a:xfrm flipH="1">
            <a:off x="4644783" y="2072494"/>
            <a:ext cx="1" cy="2698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EA04360-03E6-394E-9D63-25D110A12320}"/>
              </a:ext>
            </a:extLst>
          </p:cNvPr>
          <p:cNvSpPr/>
          <p:nvPr/>
        </p:nvSpPr>
        <p:spPr>
          <a:xfrm>
            <a:off x="3557680" y="311481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01_day3_ctrl_diffusionmodelling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D461A9-9A8A-1442-809A-780F2BDA68F6}"/>
              </a:ext>
            </a:extLst>
          </p:cNvPr>
          <p:cNvSpPr/>
          <p:nvPr/>
        </p:nvSpPr>
        <p:spPr>
          <a:xfrm>
            <a:off x="3649154" y="3631492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day_3_processed/</a:t>
            </a:r>
            <a:r>
              <a:rPr lang="de-DE" sz="1050" dirty="0" err="1">
                <a:solidFill>
                  <a:schemeClr val="tx1"/>
                </a:solidFill>
              </a:rPr>
              <a:t>ctrl.rds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2AAC34-152C-FF42-8B6D-5A41B8B88FC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4606057" y="3361654"/>
            <a:ext cx="1" cy="2698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B46786-C547-6848-B278-CDFA3AC44819}"/>
              </a:ext>
            </a:extLst>
          </p:cNvPr>
          <p:cNvCxnSpPr>
            <a:cxnSpLocks/>
            <a:stCxn id="57" idx="3"/>
            <a:endCxn id="111" idx="1"/>
          </p:cNvCxnSpPr>
          <p:nvPr/>
        </p:nvCxnSpPr>
        <p:spPr>
          <a:xfrm flipV="1">
            <a:off x="3222502" y="3238234"/>
            <a:ext cx="335178" cy="70412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90D429-4E27-8948-9A72-07260A999229}"/>
              </a:ext>
            </a:extLst>
          </p:cNvPr>
          <p:cNvSpPr txBox="1"/>
          <p:nvPr/>
        </p:nvSpPr>
        <p:spPr>
          <a:xfrm>
            <a:off x="91958" y="6063800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+mj-lt"/>
              </a:rPr>
              <a:t>Reproduce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results</a:t>
            </a:r>
            <a:endParaRPr lang="de-DE" sz="3200" dirty="0">
              <a:latin typeface="+mj-lt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5B6A738-5787-2C4C-B88F-1E1850BA7BD5}"/>
              </a:ext>
            </a:extLst>
          </p:cNvPr>
          <p:cNvSpPr/>
          <p:nvPr/>
        </p:nvSpPr>
        <p:spPr>
          <a:xfrm>
            <a:off x="6025464" y="3615865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02_day3_lineage_sets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BB1636-BC04-7649-A65D-6BF86250159F}"/>
              </a:ext>
            </a:extLst>
          </p:cNvPr>
          <p:cNvSpPr/>
          <p:nvPr/>
        </p:nvSpPr>
        <p:spPr>
          <a:xfrm>
            <a:off x="5914939" y="3120104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day_3_processed/</a:t>
            </a:r>
            <a:r>
              <a:rPr lang="de-DE" sz="1050" dirty="0" err="1">
                <a:solidFill>
                  <a:schemeClr val="tx1"/>
                </a:solidFill>
              </a:rPr>
              <a:t>lin_sets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81930B-469D-8D45-A8CF-1F15A0728123}"/>
              </a:ext>
            </a:extLst>
          </p:cNvPr>
          <p:cNvCxnSpPr>
            <a:cxnSpLocks/>
            <a:stCxn id="112" idx="3"/>
            <a:endCxn id="118" idx="1"/>
          </p:cNvCxnSpPr>
          <p:nvPr/>
        </p:nvCxnSpPr>
        <p:spPr>
          <a:xfrm flipV="1">
            <a:off x="5562960" y="3739286"/>
            <a:ext cx="462504" cy="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9504E1B-30B1-2547-835D-105F795D9AC6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6867307" y="3335693"/>
            <a:ext cx="4535" cy="28017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DD705909-951E-4645-94B9-5E29376CBA23}"/>
              </a:ext>
            </a:extLst>
          </p:cNvPr>
          <p:cNvSpPr/>
          <p:nvPr/>
        </p:nvSpPr>
        <p:spPr>
          <a:xfrm>
            <a:off x="3553700" y="4240244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01_day3_sepsis_diffusionmodelling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895AD25-EA33-E549-90F3-0708DDCB78A3}"/>
              </a:ext>
            </a:extLst>
          </p:cNvPr>
          <p:cNvSpPr/>
          <p:nvPr/>
        </p:nvSpPr>
        <p:spPr>
          <a:xfrm>
            <a:off x="3639620" y="4795061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day_3_processed/</a:t>
            </a:r>
            <a:r>
              <a:rPr lang="de-DE" sz="1050" dirty="0" err="1">
                <a:solidFill>
                  <a:schemeClr val="tx1"/>
                </a:solidFill>
              </a:rPr>
              <a:t>sepsis.rds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9C3C61-FDFF-3444-B8B0-03A6F136AC5C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>
            <a:off x="3222502" y="3942356"/>
            <a:ext cx="331198" cy="42130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99BD449-44DA-8B49-A1E1-DC7D3AD9D6F6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 flipH="1">
            <a:off x="4596523" y="4487085"/>
            <a:ext cx="5555" cy="3079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053BA6-C91E-7943-8BD9-3779E2718505}"/>
              </a:ext>
            </a:extLst>
          </p:cNvPr>
          <p:cNvSpPr/>
          <p:nvPr/>
        </p:nvSpPr>
        <p:spPr>
          <a:xfrm>
            <a:off x="5998494" y="1838857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02_day1_cmpsplit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6A1CF7-579E-DF4E-A2C0-AB4FF85DF011}"/>
              </a:ext>
            </a:extLst>
          </p:cNvPr>
          <p:cNvCxnSpPr>
            <a:cxnSpLocks/>
            <a:stCxn id="73" idx="3"/>
            <a:endCxn id="53" idx="1"/>
          </p:cNvCxnSpPr>
          <p:nvPr/>
        </p:nvCxnSpPr>
        <p:spPr>
          <a:xfrm>
            <a:off x="5585179" y="1315421"/>
            <a:ext cx="413315" cy="64685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317CA6-3332-9248-94A2-ABEE0F24CECF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3312946" y="1340226"/>
            <a:ext cx="2685548" cy="62205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74AEF-2CC9-554B-BF85-D48FBFD4BA12}"/>
              </a:ext>
            </a:extLst>
          </p:cNvPr>
          <p:cNvCxnSpPr>
            <a:cxnSpLocks/>
            <a:stCxn id="105" idx="3"/>
            <a:endCxn id="53" idx="1"/>
          </p:cNvCxnSpPr>
          <p:nvPr/>
        </p:nvCxnSpPr>
        <p:spPr>
          <a:xfrm flipV="1">
            <a:off x="5601686" y="1962278"/>
            <a:ext cx="396808" cy="4878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986CE07-2022-2547-B88F-9A06D52D520D}"/>
              </a:ext>
            </a:extLst>
          </p:cNvPr>
          <p:cNvSpPr/>
          <p:nvPr/>
        </p:nvSpPr>
        <p:spPr>
          <a:xfrm>
            <a:off x="3596406" y="182565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01_day1_sepsis_diffusionmodelling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EF1DB7-60F5-7146-AF85-419929D9E8EA}"/>
              </a:ext>
            </a:extLst>
          </p:cNvPr>
          <p:cNvSpPr/>
          <p:nvPr/>
        </p:nvSpPr>
        <p:spPr>
          <a:xfrm>
            <a:off x="5883433" y="2349827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day_1_processed/</a:t>
            </a:r>
            <a:r>
              <a:rPr lang="de-DE" sz="1050" dirty="0" err="1">
                <a:solidFill>
                  <a:schemeClr val="tx1"/>
                </a:solidFill>
              </a:rPr>
              <a:t>sce2.rds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185B7A-B769-014B-99A5-7D2067229EA4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flipH="1">
            <a:off x="6840336" y="2085698"/>
            <a:ext cx="1" cy="26412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532ED-9DDF-D34E-9448-69E41CF92488}"/>
              </a:ext>
            </a:extLst>
          </p:cNvPr>
          <p:cNvSpPr/>
          <p:nvPr/>
        </p:nvSpPr>
        <p:spPr>
          <a:xfrm>
            <a:off x="5932953" y="4791424"/>
            <a:ext cx="1913806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day_3_processed/</a:t>
            </a:r>
            <a:r>
              <a:rPr lang="de-DE" sz="1050" dirty="0" err="1">
                <a:solidFill>
                  <a:schemeClr val="tx1"/>
                </a:solidFill>
              </a:rPr>
              <a:t>sce2.rds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9318015-1110-EA4E-A3F5-C5548D3081FA}"/>
              </a:ext>
            </a:extLst>
          </p:cNvPr>
          <p:cNvSpPr/>
          <p:nvPr/>
        </p:nvSpPr>
        <p:spPr>
          <a:xfrm>
            <a:off x="6046194" y="4234513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02_day3_cmpsplit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542A39-A751-5245-83E3-B2C4D0127609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6888037" y="4481354"/>
            <a:ext cx="1819" cy="31007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A0346E-A676-5943-9B88-509AFBC223E3}"/>
              </a:ext>
            </a:extLst>
          </p:cNvPr>
          <p:cNvCxnSpPr>
            <a:cxnSpLocks/>
            <a:stCxn id="64" idx="3"/>
            <a:endCxn id="76" idx="1"/>
          </p:cNvCxnSpPr>
          <p:nvPr/>
        </p:nvCxnSpPr>
        <p:spPr>
          <a:xfrm>
            <a:off x="7797239" y="2457622"/>
            <a:ext cx="494312" cy="102745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23C8806-1D2E-C841-B065-A59FA7D39B24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7846759" y="3485075"/>
            <a:ext cx="444792" cy="141414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0871BE-7F46-BE42-BFC8-0732A3001953}"/>
              </a:ext>
            </a:extLst>
          </p:cNvPr>
          <p:cNvCxnSpPr>
            <a:cxnSpLocks/>
            <a:stCxn id="80" idx="3"/>
            <a:endCxn id="74" idx="1"/>
          </p:cNvCxnSpPr>
          <p:nvPr/>
        </p:nvCxnSpPr>
        <p:spPr>
          <a:xfrm>
            <a:off x="7742352" y="1315838"/>
            <a:ext cx="522229" cy="10224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FFFA36-74DE-6E45-A174-FEF3B5E4CE4C}"/>
              </a:ext>
            </a:extLst>
          </p:cNvPr>
          <p:cNvCxnSpPr>
            <a:cxnSpLocks/>
            <a:stCxn id="118" idx="3"/>
            <a:endCxn id="74" idx="1"/>
          </p:cNvCxnSpPr>
          <p:nvPr/>
        </p:nvCxnSpPr>
        <p:spPr>
          <a:xfrm flipV="1">
            <a:off x="7709149" y="2338313"/>
            <a:ext cx="555432" cy="14009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0CE699-4D10-3342-A938-32BAB109AF37}"/>
              </a:ext>
            </a:extLst>
          </p:cNvPr>
          <p:cNvSpPr/>
          <p:nvPr/>
        </p:nvSpPr>
        <p:spPr>
          <a:xfrm>
            <a:off x="10028946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503974D-A585-9C4D-B7F2-B93A77985AD6}"/>
              </a:ext>
            </a:extLst>
          </p:cNvPr>
          <p:cNvSpPr/>
          <p:nvPr/>
        </p:nvSpPr>
        <p:spPr>
          <a:xfrm>
            <a:off x="10155989" y="2210780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04_lineage_density_plots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4176B1-832A-3849-8952-AB083413CDE7}"/>
              </a:ext>
            </a:extLst>
          </p:cNvPr>
          <p:cNvCxnSpPr>
            <a:cxnSpLocks/>
            <a:stCxn id="98" idx="3"/>
            <a:endCxn id="115" idx="1"/>
          </p:cNvCxnSpPr>
          <p:nvPr/>
        </p:nvCxnSpPr>
        <p:spPr>
          <a:xfrm>
            <a:off x="9441813" y="1820094"/>
            <a:ext cx="714176" cy="51410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795D6-0C50-8947-97CD-4D869F784D95}"/>
              </a:ext>
            </a:extLst>
          </p:cNvPr>
          <p:cNvCxnSpPr>
            <a:cxnSpLocks/>
            <a:stCxn id="64" idx="3"/>
            <a:endCxn id="115" idx="1"/>
          </p:cNvCxnSpPr>
          <p:nvPr/>
        </p:nvCxnSpPr>
        <p:spPr>
          <a:xfrm flipV="1">
            <a:off x="7797239" y="2334201"/>
            <a:ext cx="2358750" cy="12342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768A6B-7067-3044-99A5-0260D2978788}"/>
              </a:ext>
            </a:extLst>
          </p:cNvPr>
          <p:cNvCxnSpPr>
            <a:cxnSpLocks/>
            <a:stCxn id="68" idx="3"/>
            <a:endCxn id="115" idx="1"/>
          </p:cNvCxnSpPr>
          <p:nvPr/>
        </p:nvCxnSpPr>
        <p:spPr>
          <a:xfrm flipV="1">
            <a:off x="7846759" y="2334201"/>
            <a:ext cx="2309230" cy="256501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8C43488-D05A-8D4A-A8E6-254355CF9B27}"/>
              </a:ext>
            </a:extLst>
          </p:cNvPr>
          <p:cNvSpPr/>
          <p:nvPr/>
        </p:nvSpPr>
        <p:spPr>
          <a:xfrm>
            <a:off x="8264581" y="2214892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03_aggregate_lineage_sets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76CFAE8-B042-8D48-8341-CA12998B026B}"/>
              </a:ext>
            </a:extLst>
          </p:cNvPr>
          <p:cNvSpPr/>
          <p:nvPr/>
        </p:nvSpPr>
        <p:spPr>
          <a:xfrm>
            <a:off x="8291551" y="336165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03_differential_testing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4A96F8-58BB-A140-9AF2-033C563E72D0}"/>
              </a:ext>
            </a:extLst>
          </p:cNvPr>
          <p:cNvSpPr/>
          <p:nvPr/>
        </p:nvSpPr>
        <p:spPr>
          <a:xfrm>
            <a:off x="8771036" y="1712299"/>
            <a:ext cx="670777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lin_sets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D2DEDF7-7482-3749-8EC7-6A70B75DCAEB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9101889" y="1927888"/>
            <a:ext cx="4536" cy="28017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736C15-DAAE-9E4E-B129-E6FD2D9EEAD6}"/>
              </a:ext>
            </a:extLst>
          </p:cNvPr>
          <p:cNvSpPr/>
          <p:nvPr/>
        </p:nvSpPr>
        <p:spPr>
          <a:xfrm>
            <a:off x="8798004" y="3921028"/>
            <a:ext cx="670777" cy="2155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</a:rPr>
              <a:t>DEGs</a:t>
            </a:r>
            <a:endParaRPr lang="de-DE" sz="105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82B78A-752B-2A40-848F-51DC7AF1A818}"/>
              </a:ext>
            </a:extLst>
          </p:cNvPr>
          <p:cNvCxnSpPr>
            <a:cxnSpLocks/>
            <a:stCxn id="76" idx="2"/>
            <a:endCxn id="102" idx="0"/>
          </p:cNvCxnSpPr>
          <p:nvPr/>
        </p:nvCxnSpPr>
        <p:spPr>
          <a:xfrm flipH="1">
            <a:off x="9133393" y="3608495"/>
            <a:ext cx="1" cy="3125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E36BDCE-6644-A444-849A-DDFE95B09F1A}"/>
              </a:ext>
            </a:extLst>
          </p:cNvPr>
          <p:cNvSpPr/>
          <p:nvPr/>
        </p:nvSpPr>
        <p:spPr>
          <a:xfrm>
            <a:off x="10205357" y="3905401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04_enrichment_network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77829AE-8B70-764A-B367-930FC2CC024E}"/>
              </a:ext>
            </a:extLst>
          </p:cNvPr>
          <p:cNvSpPr/>
          <p:nvPr/>
        </p:nvSpPr>
        <p:spPr>
          <a:xfrm>
            <a:off x="8699717" y="4541114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6C2CBE60-28CA-C844-A86E-85352F02EE0F}"/>
              </a:ext>
            </a:extLst>
          </p:cNvPr>
          <p:cNvSpPr/>
          <p:nvPr/>
        </p:nvSpPr>
        <p:spPr>
          <a:xfrm>
            <a:off x="8699716" y="4951795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NetPath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013E02-515E-F842-9F62-2DB423A6D3E4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 flipV="1">
            <a:off x="9468781" y="4028822"/>
            <a:ext cx="736576" cy="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128A-17B6-5D44-B8A0-D7A26A1200B6}"/>
              </a:ext>
            </a:extLst>
          </p:cNvPr>
          <p:cNvCxnSpPr>
            <a:cxnSpLocks/>
            <a:stCxn id="5" idx="4"/>
            <a:endCxn id="78" idx="1"/>
          </p:cNvCxnSpPr>
          <p:nvPr/>
        </p:nvCxnSpPr>
        <p:spPr>
          <a:xfrm flipV="1">
            <a:off x="9605842" y="4028822"/>
            <a:ext cx="599515" cy="67530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7D373C-0E54-E840-A8AE-9480A912ABFF}"/>
              </a:ext>
            </a:extLst>
          </p:cNvPr>
          <p:cNvCxnSpPr>
            <a:cxnSpLocks/>
            <a:stCxn id="82" idx="4"/>
            <a:endCxn id="78" idx="1"/>
          </p:cNvCxnSpPr>
          <p:nvPr/>
        </p:nvCxnSpPr>
        <p:spPr>
          <a:xfrm flipV="1">
            <a:off x="9605841" y="4028822"/>
            <a:ext cx="599516" cy="108598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3438F3F-7D0C-4A40-AA51-54C045D65F46}"/>
              </a:ext>
            </a:extLst>
          </p:cNvPr>
          <p:cNvSpPr/>
          <p:nvPr/>
        </p:nvSpPr>
        <p:spPr>
          <a:xfrm>
            <a:off x="10155988" y="37231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04_TF_activity</a:t>
            </a: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49CC0D4B-B96F-FB41-A815-31AF7BB23FC2}"/>
              </a:ext>
            </a:extLst>
          </p:cNvPr>
          <p:cNvSpPr/>
          <p:nvPr/>
        </p:nvSpPr>
        <p:spPr>
          <a:xfrm>
            <a:off x="8648826" y="330818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Dorothea Regulons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2D1B57-B64B-0249-A801-A4E783D22774}"/>
              </a:ext>
            </a:extLst>
          </p:cNvPr>
          <p:cNvCxnSpPr>
            <a:cxnSpLocks/>
            <a:stCxn id="64" idx="3"/>
            <a:endCxn id="94" idx="1"/>
          </p:cNvCxnSpPr>
          <p:nvPr/>
        </p:nvCxnSpPr>
        <p:spPr>
          <a:xfrm flipV="1">
            <a:off x="7797239" y="495735"/>
            <a:ext cx="2358749" cy="196188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72ABF38-F25F-3C4A-9208-5679E4DF8506}"/>
              </a:ext>
            </a:extLst>
          </p:cNvPr>
          <p:cNvCxnSpPr>
            <a:cxnSpLocks/>
            <a:stCxn id="104" idx="4"/>
            <a:endCxn id="94" idx="1"/>
          </p:cNvCxnSpPr>
          <p:nvPr/>
        </p:nvCxnSpPr>
        <p:spPr>
          <a:xfrm>
            <a:off x="9554951" y="493831"/>
            <a:ext cx="601037" cy="190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9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6334AAE6-FD33-6141-87E8-E3F48781DADC}"/>
              </a:ext>
            </a:extLst>
          </p:cNvPr>
          <p:cNvSpPr/>
          <p:nvPr/>
        </p:nvSpPr>
        <p:spPr>
          <a:xfrm>
            <a:off x="8091174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F91A47-62CF-B541-AE63-F202E7829A4A}"/>
              </a:ext>
            </a:extLst>
          </p:cNvPr>
          <p:cNvSpPr/>
          <p:nvPr/>
        </p:nvSpPr>
        <p:spPr>
          <a:xfrm>
            <a:off x="5764393" y="0"/>
            <a:ext cx="2323778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9EA49C-22B3-A340-8167-55DE54412F3E}"/>
              </a:ext>
            </a:extLst>
          </p:cNvPr>
          <p:cNvSpPr/>
          <p:nvPr/>
        </p:nvSpPr>
        <p:spPr>
          <a:xfrm>
            <a:off x="3441491" y="0"/>
            <a:ext cx="2326883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A6A74C-671A-1749-95B3-B622667EBFFA}"/>
              </a:ext>
            </a:extLst>
          </p:cNvPr>
          <p:cNvSpPr/>
          <p:nvPr/>
        </p:nvSpPr>
        <p:spPr>
          <a:xfrm>
            <a:off x="0" y="0"/>
            <a:ext cx="3441489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131E0-80BD-6146-98FF-541A17B2378A}"/>
              </a:ext>
            </a:extLst>
          </p:cNvPr>
          <p:cNvSpPr/>
          <p:nvPr/>
        </p:nvSpPr>
        <p:spPr>
          <a:xfrm>
            <a:off x="9987518" y="6336175"/>
            <a:ext cx="862361" cy="32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D214BC-4D3F-C049-BFF5-B4EEC0CEF5A9}"/>
              </a:ext>
            </a:extLst>
          </p:cNvPr>
          <p:cNvSpPr/>
          <p:nvPr/>
        </p:nvSpPr>
        <p:spPr>
          <a:xfrm>
            <a:off x="9987518" y="5934732"/>
            <a:ext cx="862361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9C545B0-0A1C-5543-9B54-299F78252761}"/>
              </a:ext>
            </a:extLst>
          </p:cNvPr>
          <p:cNvSpPr/>
          <p:nvPr/>
        </p:nvSpPr>
        <p:spPr>
          <a:xfrm>
            <a:off x="11062360" y="6239532"/>
            <a:ext cx="914400" cy="4090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External</a:t>
            </a:r>
            <a:r>
              <a:rPr lang="de-DE" sz="900" dirty="0"/>
              <a:t> </a:t>
            </a:r>
            <a:r>
              <a:rPr lang="de-DE" sz="900" dirty="0" err="1"/>
              <a:t>resource</a:t>
            </a:r>
            <a:endParaRPr lang="de-DE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A1D36-B2F6-474A-801D-C22CEE532B81}"/>
              </a:ext>
            </a:extLst>
          </p:cNvPr>
          <p:cNvSpPr/>
          <p:nvPr/>
        </p:nvSpPr>
        <p:spPr>
          <a:xfrm>
            <a:off x="230459" y="211873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7BDBBD-C026-234B-B41F-0268D9BB10CD}"/>
              </a:ext>
            </a:extLst>
          </p:cNvPr>
          <p:cNvSpPr/>
          <p:nvPr/>
        </p:nvSpPr>
        <p:spPr>
          <a:xfrm>
            <a:off x="230459" y="486935"/>
            <a:ext cx="982430" cy="21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#25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A43B2A-42DA-0849-A206-40963481DD5A}"/>
              </a:ext>
            </a:extLst>
          </p:cNvPr>
          <p:cNvSpPr/>
          <p:nvPr/>
        </p:nvSpPr>
        <p:spPr>
          <a:xfrm>
            <a:off x="230459" y="992456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#31 ⚡️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031F82-9152-554A-B0CD-3710068A1511}"/>
              </a:ext>
            </a:extLst>
          </p:cNvPr>
          <p:cNvSpPr/>
          <p:nvPr/>
        </p:nvSpPr>
        <p:spPr>
          <a:xfrm>
            <a:off x="230459" y="739695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#29 ⚡️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B8E209-93D0-404C-9892-7817B62BB260}"/>
              </a:ext>
            </a:extLst>
          </p:cNvPr>
          <p:cNvSpPr/>
          <p:nvPr/>
        </p:nvSpPr>
        <p:spPr>
          <a:xfrm>
            <a:off x="230458" y="3683137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#40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EA6A1-EF87-5044-829A-928E18277239}"/>
              </a:ext>
            </a:extLst>
          </p:cNvPr>
          <p:cNvSpPr/>
          <p:nvPr/>
        </p:nvSpPr>
        <p:spPr>
          <a:xfrm>
            <a:off x="230458" y="3958199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#42 ⚡️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309F6-4DAD-764F-9849-70AD057BE7BE}"/>
              </a:ext>
            </a:extLst>
          </p:cNvPr>
          <p:cNvSpPr txBox="1"/>
          <p:nvPr/>
        </p:nvSpPr>
        <p:spPr>
          <a:xfrm rot="16200000">
            <a:off x="-416353" y="58168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1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058B2-1C92-DD45-AA90-D64F3064BE86}"/>
              </a:ext>
            </a:extLst>
          </p:cNvPr>
          <p:cNvSpPr txBox="1"/>
          <p:nvPr/>
        </p:nvSpPr>
        <p:spPr>
          <a:xfrm rot="16200000">
            <a:off x="-416867" y="3818743"/>
            <a:ext cx="1017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3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F4CC5D-1A5E-CD49-A920-A0A4CC1D672E}"/>
              </a:ext>
            </a:extLst>
          </p:cNvPr>
          <p:cNvSpPr/>
          <p:nvPr/>
        </p:nvSpPr>
        <p:spPr>
          <a:xfrm>
            <a:off x="1527686" y="699136"/>
            <a:ext cx="165671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00_day1_preprocessing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6A0B0-BD9D-874C-BFF8-B91D7953089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212889" y="330819"/>
            <a:ext cx="314797" cy="4917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3D19C-AFEA-B647-A0C9-56700A6E5CC9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1212889" y="594730"/>
            <a:ext cx="314797" cy="22782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06B878-80B7-9B4A-B17A-5BAFCCD051C9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1212889" y="822557"/>
            <a:ext cx="314797" cy="249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BB9BC6-11FA-564B-AAC6-70FAACD37381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1212889" y="822557"/>
            <a:ext cx="314797" cy="27769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4BA794-70A3-C84B-8911-58F695874353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 flipH="1">
            <a:off x="2356043" y="945977"/>
            <a:ext cx="1" cy="28645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BF398E1-6E0F-EB4B-AB23-423637993267}"/>
              </a:ext>
            </a:extLst>
          </p:cNvPr>
          <p:cNvSpPr/>
          <p:nvPr/>
        </p:nvSpPr>
        <p:spPr>
          <a:xfrm>
            <a:off x="1399140" y="1232431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/day_1_processed/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sce.rds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1C400F8-2885-E644-9DC4-FFC5290BD6F8}"/>
              </a:ext>
            </a:extLst>
          </p:cNvPr>
          <p:cNvSpPr/>
          <p:nvPr/>
        </p:nvSpPr>
        <p:spPr>
          <a:xfrm>
            <a:off x="1455262" y="3818935"/>
            <a:ext cx="1767240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00_day3_preprocessing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1F410C-6A75-F648-BC11-006E8E6B35B4}"/>
              </a:ext>
            </a:extLst>
          </p:cNvPr>
          <p:cNvSpPr/>
          <p:nvPr/>
        </p:nvSpPr>
        <p:spPr>
          <a:xfrm>
            <a:off x="1381120" y="4343337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/day_3_processed/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sce.rds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1A4A7C-DF44-2345-823D-92279B2230E2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338023" y="4065776"/>
            <a:ext cx="859" cy="27756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83F042-7953-4F40-A798-76D7D70C2381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1212888" y="3942356"/>
            <a:ext cx="242374" cy="1236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616D60-20A3-1A49-B9BC-D98523C39DF1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1212888" y="3802083"/>
            <a:ext cx="242374" cy="1402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C143618-1B53-2748-A64F-E7FFDCC65369}"/>
              </a:ext>
            </a:extLst>
          </p:cNvPr>
          <p:cNvSpPr/>
          <p:nvPr/>
        </p:nvSpPr>
        <p:spPr>
          <a:xfrm>
            <a:off x="3579899" y="698716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01_day1_ctrl_diffusionmodelling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331890-0D22-5745-8C23-97574F630FED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3312946" y="822137"/>
            <a:ext cx="266953" cy="51808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7E12F14-FDB3-2B46-95FD-09B8EE15A4EC}"/>
              </a:ext>
            </a:extLst>
          </p:cNvPr>
          <p:cNvSpPr/>
          <p:nvPr/>
        </p:nvSpPr>
        <p:spPr>
          <a:xfrm>
            <a:off x="3671373" y="1207626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day_1_processed/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ctrl.rds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7B73DB-F7FA-1848-B3BD-DDEDF9655FD9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flipH="1">
            <a:off x="4628276" y="945557"/>
            <a:ext cx="1" cy="26206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92C50CD-46F7-6F45-8BF0-DA5AB88D8A16}"/>
              </a:ext>
            </a:extLst>
          </p:cNvPr>
          <p:cNvSpPr/>
          <p:nvPr/>
        </p:nvSpPr>
        <p:spPr>
          <a:xfrm>
            <a:off x="5943606" y="698716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02_day1_lineage_sets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4A37B6-D406-0A40-928B-FD09A6D04EBA}"/>
              </a:ext>
            </a:extLst>
          </p:cNvPr>
          <p:cNvSpPr/>
          <p:nvPr/>
        </p:nvSpPr>
        <p:spPr>
          <a:xfrm>
            <a:off x="5828546" y="1208043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day_1_processed/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lin_sets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540948C-96F2-2A4A-9BA9-E826D36B8E30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785449" y="945557"/>
            <a:ext cx="0" cy="26248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3206A4-2CC4-724F-AB3A-BBD68E918D7B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585179" y="822137"/>
            <a:ext cx="358427" cy="49328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F4D90A-3DD5-4D4F-BE4B-234DC9EAB7EA}"/>
              </a:ext>
            </a:extLst>
          </p:cNvPr>
          <p:cNvCxnSpPr>
            <a:cxnSpLocks/>
            <a:stCxn id="50" idx="3"/>
            <a:endCxn id="100" idx="1"/>
          </p:cNvCxnSpPr>
          <p:nvPr/>
        </p:nvCxnSpPr>
        <p:spPr>
          <a:xfrm>
            <a:off x="3312946" y="1340226"/>
            <a:ext cx="283460" cy="60884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304F65-0AF2-9F46-9D30-F364EA877271}"/>
              </a:ext>
            </a:extLst>
          </p:cNvPr>
          <p:cNvSpPr/>
          <p:nvPr/>
        </p:nvSpPr>
        <p:spPr>
          <a:xfrm>
            <a:off x="3687880" y="2342332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day_1_processed/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sepsis.rds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D32521-D740-174A-9BE0-099B234317C6}"/>
              </a:ext>
            </a:extLst>
          </p:cNvPr>
          <p:cNvCxnSpPr>
            <a:cxnSpLocks/>
            <a:stCxn id="100" idx="2"/>
            <a:endCxn id="105" idx="0"/>
          </p:cNvCxnSpPr>
          <p:nvPr/>
        </p:nvCxnSpPr>
        <p:spPr>
          <a:xfrm flipH="1">
            <a:off x="4644783" y="2072494"/>
            <a:ext cx="1" cy="2698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EA04360-03E6-394E-9D63-25D110A12320}"/>
              </a:ext>
            </a:extLst>
          </p:cNvPr>
          <p:cNvSpPr/>
          <p:nvPr/>
        </p:nvSpPr>
        <p:spPr>
          <a:xfrm>
            <a:off x="3557680" y="311481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01_day3_ctrl_diffusionmodelling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D461A9-9A8A-1442-809A-780F2BDA68F6}"/>
              </a:ext>
            </a:extLst>
          </p:cNvPr>
          <p:cNvSpPr/>
          <p:nvPr/>
        </p:nvSpPr>
        <p:spPr>
          <a:xfrm>
            <a:off x="3649154" y="3631492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day_3_processed/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ctrl.rds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2AAC34-152C-FF42-8B6D-5A41B8B88FC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4606057" y="3361654"/>
            <a:ext cx="1" cy="2698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B46786-C547-6848-B278-CDFA3AC44819}"/>
              </a:ext>
            </a:extLst>
          </p:cNvPr>
          <p:cNvCxnSpPr>
            <a:cxnSpLocks/>
            <a:stCxn id="57" idx="3"/>
            <a:endCxn id="111" idx="1"/>
          </p:cNvCxnSpPr>
          <p:nvPr/>
        </p:nvCxnSpPr>
        <p:spPr>
          <a:xfrm flipV="1">
            <a:off x="3222502" y="3238234"/>
            <a:ext cx="335178" cy="70412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90D429-4E27-8948-9A72-07260A999229}"/>
              </a:ext>
            </a:extLst>
          </p:cNvPr>
          <p:cNvSpPr txBox="1"/>
          <p:nvPr/>
        </p:nvSpPr>
        <p:spPr>
          <a:xfrm>
            <a:off x="91958" y="6063800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+mj-lt"/>
              </a:rPr>
              <a:t>Reproduce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results</a:t>
            </a:r>
            <a:endParaRPr lang="de-DE" sz="3200" dirty="0">
              <a:latin typeface="+mj-lt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5B6A738-5787-2C4C-B88F-1E1850BA7BD5}"/>
              </a:ext>
            </a:extLst>
          </p:cNvPr>
          <p:cNvSpPr/>
          <p:nvPr/>
        </p:nvSpPr>
        <p:spPr>
          <a:xfrm>
            <a:off x="6025464" y="3615865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02_day3_lineage_sets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BB1636-BC04-7649-A65D-6BF86250159F}"/>
              </a:ext>
            </a:extLst>
          </p:cNvPr>
          <p:cNvSpPr/>
          <p:nvPr/>
        </p:nvSpPr>
        <p:spPr>
          <a:xfrm>
            <a:off x="5914939" y="3120104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day_3_processed/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lin_sets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81930B-469D-8D45-A8CF-1F15A0728123}"/>
              </a:ext>
            </a:extLst>
          </p:cNvPr>
          <p:cNvCxnSpPr>
            <a:cxnSpLocks/>
            <a:stCxn id="112" idx="3"/>
            <a:endCxn id="118" idx="1"/>
          </p:cNvCxnSpPr>
          <p:nvPr/>
        </p:nvCxnSpPr>
        <p:spPr>
          <a:xfrm flipV="1">
            <a:off x="5562960" y="3739286"/>
            <a:ext cx="462504" cy="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9504E1B-30B1-2547-835D-105F795D9AC6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6867307" y="3335693"/>
            <a:ext cx="4535" cy="28017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DD705909-951E-4645-94B9-5E29376CBA23}"/>
              </a:ext>
            </a:extLst>
          </p:cNvPr>
          <p:cNvSpPr/>
          <p:nvPr/>
        </p:nvSpPr>
        <p:spPr>
          <a:xfrm>
            <a:off x="3553700" y="4240244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01_day3_sepsis_diffusionmodelling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895AD25-EA33-E549-90F3-0708DDCB78A3}"/>
              </a:ext>
            </a:extLst>
          </p:cNvPr>
          <p:cNvSpPr/>
          <p:nvPr/>
        </p:nvSpPr>
        <p:spPr>
          <a:xfrm>
            <a:off x="3639620" y="4795061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day_3_processed/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sepsis.rds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9C3C61-FDFF-3444-B8B0-03A6F136AC5C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>
            <a:off x="3222502" y="3942356"/>
            <a:ext cx="331198" cy="42130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99BD449-44DA-8B49-A1E1-DC7D3AD9D6F6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 flipH="1">
            <a:off x="4596523" y="4487085"/>
            <a:ext cx="5555" cy="3079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053BA6-C91E-7943-8BD9-3779E2718505}"/>
              </a:ext>
            </a:extLst>
          </p:cNvPr>
          <p:cNvSpPr/>
          <p:nvPr/>
        </p:nvSpPr>
        <p:spPr>
          <a:xfrm>
            <a:off x="5998494" y="1838857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02_day1_cmpsplit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6A1CF7-579E-DF4E-A2C0-AB4FF85DF011}"/>
              </a:ext>
            </a:extLst>
          </p:cNvPr>
          <p:cNvCxnSpPr>
            <a:cxnSpLocks/>
            <a:stCxn id="73" idx="3"/>
            <a:endCxn id="53" idx="1"/>
          </p:cNvCxnSpPr>
          <p:nvPr/>
        </p:nvCxnSpPr>
        <p:spPr>
          <a:xfrm>
            <a:off x="5585179" y="1315421"/>
            <a:ext cx="413315" cy="64685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317CA6-3332-9248-94A2-ABEE0F24CECF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3312946" y="1340226"/>
            <a:ext cx="2685548" cy="62205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74AEF-2CC9-554B-BF85-D48FBFD4BA12}"/>
              </a:ext>
            </a:extLst>
          </p:cNvPr>
          <p:cNvCxnSpPr>
            <a:cxnSpLocks/>
            <a:stCxn id="105" idx="3"/>
            <a:endCxn id="53" idx="1"/>
          </p:cNvCxnSpPr>
          <p:nvPr/>
        </p:nvCxnSpPr>
        <p:spPr>
          <a:xfrm flipV="1">
            <a:off x="5601686" y="1962278"/>
            <a:ext cx="396808" cy="4878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986CE07-2022-2547-B88F-9A06D52D520D}"/>
              </a:ext>
            </a:extLst>
          </p:cNvPr>
          <p:cNvSpPr/>
          <p:nvPr/>
        </p:nvSpPr>
        <p:spPr>
          <a:xfrm>
            <a:off x="3596406" y="182565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01_day1_sepsis_diffusionmodelling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EF1DB7-60F5-7146-AF85-419929D9E8EA}"/>
              </a:ext>
            </a:extLst>
          </p:cNvPr>
          <p:cNvSpPr/>
          <p:nvPr/>
        </p:nvSpPr>
        <p:spPr>
          <a:xfrm>
            <a:off x="5883433" y="2349827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day_1_processed/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sce2.rds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185B7A-B769-014B-99A5-7D2067229EA4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flipH="1">
            <a:off x="6840336" y="2085698"/>
            <a:ext cx="1" cy="26412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12532ED-9DDF-D34E-9448-69E41CF92488}"/>
              </a:ext>
            </a:extLst>
          </p:cNvPr>
          <p:cNvSpPr/>
          <p:nvPr/>
        </p:nvSpPr>
        <p:spPr>
          <a:xfrm>
            <a:off x="5932953" y="4791424"/>
            <a:ext cx="1913806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>
                    <a:lumMod val="50000"/>
                  </a:schemeClr>
                </a:solidFill>
              </a:rPr>
              <a:t>day_3_processed/</a:t>
            </a:r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sce2.rds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9318015-1110-EA4E-A3F5-C5548D3081FA}"/>
              </a:ext>
            </a:extLst>
          </p:cNvPr>
          <p:cNvSpPr/>
          <p:nvPr/>
        </p:nvSpPr>
        <p:spPr>
          <a:xfrm>
            <a:off x="6046194" y="4234513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02_day3_cmpsplit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542A39-A751-5245-83E3-B2C4D0127609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6888037" y="4481354"/>
            <a:ext cx="1819" cy="31007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A0346E-A676-5943-9B88-509AFBC223E3}"/>
              </a:ext>
            </a:extLst>
          </p:cNvPr>
          <p:cNvCxnSpPr>
            <a:cxnSpLocks/>
            <a:stCxn id="64" idx="3"/>
            <a:endCxn id="76" idx="1"/>
          </p:cNvCxnSpPr>
          <p:nvPr/>
        </p:nvCxnSpPr>
        <p:spPr>
          <a:xfrm>
            <a:off x="7797239" y="2457622"/>
            <a:ext cx="494312" cy="102745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23C8806-1D2E-C841-B065-A59FA7D39B24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7846759" y="3485075"/>
            <a:ext cx="444792" cy="141414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0871BE-7F46-BE42-BFC8-0732A3001953}"/>
              </a:ext>
            </a:extLst>
          </p:cNvPr>
          <p:cNvCxnSpPr>
            <a:cxnSpLocks/>
            <a:stCxn id="80" idx="3"/>
            <a:endCxn id="74" idx="1"/>
          </p:cNvCxnSpPr>
          <p:nvPr/>
        </p:nvCxnSpPr>
        <p:spPr>
          <a:xfrm>
            <a:off x="7742352" y="1315838"/>
            <a:ext cx="522229" cy="10224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FFFA36-74DE-6E45-A174-FEF3B5E4CE4C}"/>
              </a:ext>
            </a:extLst>
          </p:cNvPr>
          <p:cNvCxnSpPr>
            <a:cxnSpLocks/>
            <a:stCxn id="118" idx="3"/>
            <a:endCxn id="74" idx="1"/>
          </p:cNvCxnSpPr>
          <p:nvPr/>
        </p:nvCxnSpPr>
        <p:spPr>
          <a:xfrm flipV="1">
            <a:off x="7709149" y="2338313"/>
            <a:ext cx="555432" cy="14009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0CE699-4D10-3342-A938-32BAB109AF37}"/>
              </a:ext>
            </a:extLst>
          </p:cNvPr>
          <p:cNvSpPr/>
          <p:nvPr/>
        </p:nvSpPr>
        <p:spPr>
          <a:xfrm>
            <a:off x="10028946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503974D-A585-9C4D-B7F2-B93A77985AD6}"/>
              </a:ext>
            </a:extLst>
          </p:cNvPr>
          <p:cNvSpPr/>
          <p:nvPr/>
        </p:nvSpPr>
        <p:spPr>
          <a:xfrm>
            <a:off x="10155989" y="2210780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04_lineage_density_plots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4176B1-832A-3849-8952-AB083413CDE7}"/>
              </a:ext>
            </a:extLst>
          </p:cNvPr>
          <p:cNvCxnSpPr>
            <a:cxnSpLocks/>
            <a:stCxn id="98" idx="3"/>
            <a:endCxn id="115" idx="1"/>
          </p:cNvCxnSpPr>
          <p:nvPr/>
        </p:nvCxnSpPr>
        <p:spPr>
          <a:xfrm>
            <a:off x="9441813" y="1820094"/>
            <a:ext cx="714176" cy="51410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795D6-0C50-8947-97CD-4D869F784D95}"/>
              </a:ext>
            </a:extLst>
          </p:cNvPr>
          <p:cNvCxnSpPr>
            <a:cxnSpLocks/>
            <a:stCxn id="64" idx="3"/>
            <a:endCxn id="115" idx="1"/>
          </p:cNvCxnSpPr>
          <p:nvPr/>
        </p:nvCxnSpPr>
        <p:spPr>
          <a:xfrm flipV="1">
            <a:off x="7797239" y="2334201"/>
            <a:ext cx="2358750" cy="12342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768A6B-7067-3044-99A5-0260D2978788}"/>
              </a:ext>
            </a:extLst>
          </p:cNvPr>
          <p:cNvCxnSpPr>
            <a:cxnSpLocks/>
            <a:stCxn id="68" idx="3"/>
            <a:endCxn id="115" idx="1"/>
          </p:cNvCxnSpPr>
          <p:nvPr/>
        </p:nvCxnSpPr>
        <p:spPr>
          <a:xfrm flipV="1">
            <a:off x="7846759" y="2334201"/>
            <a:ext cx="2309230" cy="256501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8C43488-D05A-8D4A-A8E6-254355CF9B27}"/>
              </a:ext>
            </a:extLst>
          </p:cNvPr>
          <p:cNvSpPr/>
          <p:nvPr/>
        </p:nvSpPr>
        <p:spPr>
          <a:xfrm>
            <a:off x="8264581" y="2214892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03_aggregate_lineage_sets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76CFAE8-B042-8D48-8341-CA12998B026B}"/>
              </a:ext>
            </a:extLst>
          </p:cNvPr>
          <p:cNvSpPr/>
          <p:nvPr/>
        </p:nvSpPr>
        <p:spPr>
          <a:xfrm>
            <a:off x="8291551" y="336165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03_differential_testing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4A96F8-58BB-A140-9AF2-033C563E72D0}"/>
              </a:ext>
            </a:extLst>
          </p:cNvPr>
          <p:cNvSpPr/>
          <p:nvPr/>
        </p:nvSpPr>
        <p:spPr>
          <a:xfrm>
            <a:off x="8771036" y="1712299"/>
            <a:ext cx="670777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lin_sets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D2DEDF7-7482-3749-8EC7-6A70B75DCAEB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9101889" y="1927888"/>
            <a:ext cx="4536" cy="28017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736C15-DAAE-9E4E-B129-E6FD2D9EEAD6}"/>
              </a:ext>
            </a:extLst>
          </p:cNvPr>
          <p:cNvSpPr/>
          <p:nvPr/>
        </p:nvSpPr>
        <p:spPr>
          <a:xfrm>
            <a:off x="8798004" y="3921028"/>
            <a:ext cx="670777" cy="215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>
                    <a:lumMod val="50000"/>
                  </a:schemeClr>
                </a:solidFill>
              </a:rPr>
              <a:t>DEGs</a:t>
            </a:r>
            <a:endParaRPr lang="de-DE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82B78A-752B-2A40-848F-51DC7AF1A818}"/>
              </a:ext>
            </a:extLst>
          </p:cNvPr>
          <p:cNvCxnSpPr>
            <a:cxnSpLocks/>
            <a:stCxn id="76" idx="2"/>
            <a:endCxn id="102" idx="0"/>
          </p:cNvCxnSpPr>
          <p:nvPr/>
        </p:nvCxnSpPr>
        <p:spPr>
          <a:xfrm flipH="1">
            <a:off x="9133393" y="3608495"/>
            <a:ext cx="1" cy="3125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E36BDCE-6644-A444-849A-DDFE95B09F1A}"/>
              </a:ext>
            </a:extLst>
          </p:cNvPr>
          <p:cNvSpPr/>
          <p:nvPr/>
        </p:nvSpPr>
        <p:spPr>
          <a:xfrm>
            <a:off x="10205357" y="3905401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04_enrichment_network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77829AE-8B70-764A-B367-930FC2CC024E}"/>
              </a:ext>
            </a:extLst>
          </p:cNvPr>
          <p:cNvSpPr/>
          <p:nvPr/>
        </p:nvSpPr>
        <p:spPr>
          <a:xfrm>
            <a:off x="8699717" y="4541114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6C2CBE60-28CA-C844-A86E-85352F02EE0F}"/>
              </a:ext>
            </a:extLst>
          </p:cNvPr>
          <p:cNvSpPr/>
          <p:nvPr/>
        </p:nvSpPr>
        <p:spPr>
          <a:xfrm>
            <a:off x="8699716" y="4951795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NetPath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013E02-515E-F842-9F62-2DB423A6D3E4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 flipV="1">
            <a:off x="9468781" y="4028822"/>
            <a:ext cx="736576" cy="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128A-17B6-5D44-B8A0-D7A26A1200B6}"/>
              </a:ext>
            </a:extLst>
          </p:cNvPr>
          <p:cNvCxnSpPr>
            <a:cxnSpLocks/>
            <a:stCxn id="5" idx="4"/>
            <a:endCxn id="78" idx="1"/>
          </p:cNvCxnSpPr>
          <p:nvPr/>
        </p:nvCxnSpPr>
        <p:spPr>
          <a:xfrm flipV="1">
            <a:off x="9605842" y="4028822"/>
            <a:ext cx="599515" cy="67530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7D373C-0E54-E840-A8AE-9480A912ABFF}"/>
              </a:ext>
            </a:extLst>
          </p:cNvPr>
          <p:cNvCxnSpPr>
            <a:cxnSpLocks/>
            <a:stCxn id="82" idx="4"/>
            <a:endCxn id="78" idx="1"/>
          </p:cNvCxnSpPr>
          <p:nvPr/>
        </p:nvCxnSpPr>
        <p:spPr>
          <a:xfrm flipV="1">
            <a:off x="9605841" y="4028822"/>
            <a:ext cx="599516" cy="108598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3438F3F-7D0C-4A40-AA51-54C045D65F46}"/>
              </a:ext>
            </a:extLst>
          </p:cNvPr>
          <p:cNvSpPr/>
          <p:nvPr/>
        </p:nvSpPr>
        <p:spPr>
          <a:xfrm>
            <a:off x="10155988" y="37231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04_TF_activity</a:t>
            </a: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49CC0D4B-B96F-FB41-A815-31AF7BB23FC2}"/>
              </a:ext>
            </a:extLst>
          </p:cNvPr>
          <p:cNvSpPr/>
          <p:nvPr/>
        </p:nvSpPr>
        <p:spPr>
          <a:xfrm>
            <a:off x="8648826" y="330818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Dorothea Regulons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2D1B57-B64B-0249-A801-A4E783D22774}"/>
              </a:ext>
            </a:extLst>
          </p:cNvPr>
          <p:cNvCxnSpPr>
            <a:cxnSpLocks/>
            <a:stCxn id="64" idx="3"/>
            <a:endCxn id="94" idx="1"/>
          </p:cNvCxnSpPr>
          <p:nvPr/>
        </p:nvCxnSpPr>
        <p:spPr>
          <a:xfrm flipV="1">
            <a:off x="7797239" y="495735"/>
            <a:ext cx="2358749" cy="196188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72ABF38-F25F-3C4A-9208-5679E4DF8506}"/>
              </a:ext>
            </a:extLst>
          </p:cNvPr>
          <p:cNvCxnSpPr>
            <a:cxnSpLocks/>
            <a:stCxn id="104" idx="4"/>
            <a:endCxn id="94" idx="1"/>
          </p:cNvCxnSpPr>
          <p:nvPr/>
        </p:nvCxnSpPr>
        <p:spPr>
          <a:xfrm>
            <a:off x="9554951" y="493831"/>
            <a:ext cx="601037" cy="190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6334AAE6-FD33-6141-87E8-E3F48781DADC}"/>
              </a:ext>
            </a:extLst>
          </p:cNvPr>
          <p:cNvSpPr/>
          <p:nvPr/>
        </p:nvSpPr>
        <p:spPr>
          <a:xfrm>
            <a:off x="8091174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F91A47-62CF-B541-AE63-F202E7829A4A}"/>
              </a:ext>
            </a:extLst>
          </p:cNvPr>
          <p:cNvSpPr/>
          <p:nvPr/>
        </p:nvSpPr>
        <p:spPr>
          <a:xfrm>
            <a:off x="5764393" y="0"/>
            <a:ext cx="2323778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9EA49C-22B3-A340-8167-55DE54412F3E}"/>
              </a:ext>
            </a:extLst>
          </p:cNvPr>
          <p:cNvSpPr/>
          <p:nvPr/>
        </p:nvSpPr>
        <p:spPr>
          <a:xfrm>
            <a:off x="3441491" y="0"/>
            <a:ext cx="2326883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A6A74C-671A-1749-95B3-B622667EBFFA}"/>
              </a:ext>
            </a:extLst>
          </p:cNvPr>
          <p:cNvSpPr/>
          <p:nvPr/>
        </p:nvSpPr>
        <p:spPr>
          <a:xfrm>
            <a:off x="0" y="0"/>
            <a:ext cx="3441489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9131E0-80BD-6146-98FF-541A17B2378A}"/>
              </a:ext>
            </a:extLst>
          </p:cNvPr>
          <p:cNvSpPr/>
          <p:nvPr/>
        </p:nvSpPr>
        <p:spPr>
          <a:xfrm>
            <a:off x="9987518" y="6336175"/>
            <a:ext cx="862361" cy="32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D214BC-4D3F-C049-BFF5-B4EEC0CEF5A9}"/>
              </a:ext>
            </a:extLst>
          </p:cNvPr>
          <p:cNvSpPr/>
          <p:nvPr/>
        </p:nvSpPr>
        <p:spPr>
          <a:xfrm>
            <a:off x="9987518" y="5934732"/>
            <a:ext cx="862361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9C545B0-0A1C-5543-9B54-299F78252761}"/>
              </a:ext>
            </a:extLst>
          </p:cNvPr>
          <p:cNvSpPr/>
          <p:nvPr/>
        </p:nvSpPr>
        <p:spPr>
          <a:xfrm>
            <a:off x="11062360" y="6239532"/>
            <a:ext cx="914400" cy="4090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External</a:t>
            </a:r>
            <a:r>
              <a:rPr lang="de-DE" sz="900" dirty="0"/>
              <a:t> </a:t>
            </a:r>
            <a:r>
              <a:rPr lang="de-DE" sz="900" dirty="0" err="1"/>
              <a:t>resource</a:t>
            </a:r>
            <a:endParaRPr lang="de-DE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A1D36-B2F6-474A-801D-C22CEE532B81}"/>
              </a:ext>
            </a:extLst>
          </p:cNvPr>
          <p:cNvSpPr/>
          <p:nvPr/>
        </p:nvSpPr>
        <p:spPr>
          <a:xfrm>
            <a:off x="230459" y="211873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7BDBBD-C026-234B-B41F-0268D9BB10CD}"/>
              </a:ext>
            </a:extLst>
          </p:cNvPr>
          <p:cNvSpPr/>
          <p:nvPr/>
        </p:nvSpPr>
        <p:spPr>
          <a:xfrm>
            <a:off x="230459" y="486935"/>
            <a:ext cx="982430" cy="21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#25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A43B2A-42DA-0849-A206-40963481DD5A}"/>
              </a:ext>
            </a:extLst>
          </p:cNvPr>
          <p:cNvSpPr/>
          <p:nvPr/>
        </p:nvSpPr>
        <p:spPr>
          <a:xfrm>
            <a:off x="230459" y="992456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#31 ⚡️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031F82-9152-554A-B0CD-3710068A1511}"/>
              </a:ext>
            </a:extLst>
          </p:cNvPr>
          <p:cNvSpPr/>
          <p:nvPr/>
        </p:nvSpPr>
        <p:spPr>
          <a:xfrm>
            <a:off x="230459" y="739695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#29 ⚡️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B8E209-93D0-404C-9892-7817B62BB260}"/>
              </a:ext>
            </a:extLst>
          </p:cNvPr>
          <p:cNvSpPr/>
          <p:nvPr/>
        </p:nvSpPr>
        <p:spPr>
          <a:xfrm>
            <a:off x="230458" y="3683137"/>
            <a:ext cx="982430" cy="237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#40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EA6A1-EF87-5044-829A-928E18277239}"/>
              </a:ext>
            </a:extLst>
          </p:cNvPr>
          <p:cNvSpPr/>
          <p:nvPr/>
        </p:nvSpPr>
        <p:spPr>
          <a:xfrm>
            <a:off x="230458" y="3958199"/>
            <a:ext cx="982430" cy="2155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mouse</a:t>
            </a:r>
            <a:r>
              <a:rPr lang="de-DE" sz="1050" dirty="0"/>
              <a:t> #42 ⚡️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309F6-4DAD-764F-9849-70AD057BE7BE}"/>
              </a:ext>
            </a:extLst>
          </p:cNvPr>
          <p:cNvSpPr txBox="1"/>
          <p:nvPr/>
        </p:nvSpPr>
        <p:spPr>
          <a:xfrm rot="16200000">
            <a:off x="-416353" y="58168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1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058B2-1C92-DD45-AA90-D64F3064BE86}"/>
              </a:ext>
            </a:extLst>
          </p:cNvPr>
          <p:cNvSpPr txBox="1"/>
          <p:nvPr/>
        </p:nvSpPr>
        <p:spPr>
          <a:xfrm rot="16200000">
            <a:off x="-416867" y="3818743"/>
            <a:ext cx="1017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day</a:t>
            </a:r>
            <a:r>
              <a:rPr lang="de-DE" sz="1200" dirty="0"/>
              <a:t> 3 </a:t>
            </a:r>
            <a:r>
              <a:rPr lang="de-DE" sz="1200" dirty="0" err="1"/>
              <a:t>dataset</a:t>
            </a:r>
            <a:endParaRPr lang="de-DE"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F4CC5D-1A5E-CD49-A920-A0A4CC1D672E}"/>
              </a:ext>
            </a:extLst>
          </p:cNvPr>
          <p:cNvSpPr/>
          <p:nvPr/>
        </p:nvSpPr>
        <p:spPr>
          <a:xfrm>
            <a:off x="1527686" y="699136"/>
            <a:ext cx="165671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00_day1_preprocessing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6A0B0-BD9D-874C-BFF8-B91D7953089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212889" y="330819"/>
            <a:ext cx="314797" cy="4917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3D19C-AFEA-B647-A0C9-56700A6E5CC9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1212889" y="594730"/>
            <a:ext cx="314797" cy="22782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06B878-80B7-9B4A-B17A-5BAFCCD051C9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1212889" y="822557"/>
            <a:ext cx="314797" cy="249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BB9BC6-11FA-564B-AAC6-70FAACD37381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1212889" y="822557"/>
            <a:ext cx="314797" cy="27769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1C400F8-2885-E644-9DC4-FFC5290BD6F8}"/>
              </a:ext>
            </a:extLst>
          </p:cNvPr>
          <p:cNvSpPr/>
          <p:nvPr/>
        </p:nvSpPr>
        <p:spPr>
          <a:xfrm>
            <a:off x="1455262" y="3818935"/>
            <a:ext cx="1767240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00_day3_preprocessing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83F042-7953-4F40-A798-76D7D70C2381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1212888" y="3942356"/>
            <a:ext cx="242374" cy="123638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616D60-20A3-1A49-B9BC-D98523C39DF1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1212888" y="3802083"/>
            <a:ext cx="242374" cy="1402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C143618-1B53-2748-A64F-E7FFDCC65369}"/>
              </a:ext>
            </a:extLst>
          </p:cNvPr>
          <p:cNvSpPr/>
          <p:nvPr/>
        </p:nvSpPr>
        <p:spPr>
          <a:xfrm>
            <a:off x="3579899" y="698716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01_day1_ctrl_diffusionmodelling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331890-0D22-5745-8C23-97574F630FED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 flipV="1">
            <a:off x="3184401" y="822137"/>
            <a:ext cx="395498" cy="42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92C50CD-46F7-6F45-8BF0-DA5AB88D8A16}"/>
              </a:ext>
            </a:extLst>
          </p:cNvPr>
          <p:cNvSpPr/>
          <p:nvPr/>
        </p:nvSpPr>
        <p:spPr>
          <a:xfrm>
            <a:off x="5943606" y="698716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02_day1_lineage_sets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3206A4-2CC4-724F-AB3A-BBD68E918D7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>
            <a:off x="5676654" y="822137"/>
            <a:ext cx="266952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F4D90A-3DD5-4D4F-BE4B-234DC9EAB7EA}"/>
              </a:ext>
            </a:extLst>
          </p:cNvPr>
          <p:cNvCxnSpPr>
            <a:cxnSpLocks/>
            <a:stCxn id="29" idx="3"/>
            <a:endCxn id="100" idx="1"/>
          </p:cNvCxnSpPr>
          <p:nvPr/>
        </p:nvCxnSpPr>
        <p:spPr>
          <a:xfrm>
            <a:off x="3184401" y="822557"/>
            <a:ext cx="412005" cy="112651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EA04360-03E6-394E-9D63-25D110A12320}"/>
              </a:ext>
            </a:extLst>
          </p:cNvPr>
          <p:cNvSpPr/>
          <p:nvPr/>
        </p:nvSpPr>
        <p:spPr>
          <a:xfrm>
            <a:off x="3557680" y="311481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01_day3_ctrl_diffusionmodelling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CB46786-C547-6848-B278-CDFA3AC44819}"/>
              </a:ext>
            </a:extLst>
          </p:cNvPr>
          <p:cNvCxnSpPr>
            <a:cxnSpLocks/>
            <a:stCxn id="57" idx="3"/>
            <a:endCxn id="111" idx="1"/>
          </p:cNvCxnSpPr>
          <p:nvPr/>
        </p:nvCxnSpPr>
        <p:spPr>
          <a:xfrm flipV="1">
            <a:off x="3222502" y="3238234"/>
            <a:ext cx="335178" cy="70412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90D429-4E27-8948-9A72-07260A999229}"/>
              </a:ext>
            </a:extLst>
          </p:cNvPr>
          <p:cNvSpPr txBox="1"/>
          <p:nvPr/>
        </p:nvSpPr>
        <p:spPr>
          <a:xfrm>
            <a:off x="91958" y="6063800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+mj-lt"/>
              </a:rPr>
              <a:t>Reproduce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results</a:t>
            </a:r>
            <a:endParaRPr lang="de-DE" sz="3200" dirty="0">
              <a:latin typeface="+mj-lt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5B6A738-5787-2C4C-B88F-1E1850BA7BD5}"/>
              </a:ext>
            </a:extLst>
          </p:cNvPr>
          <p:cNvSpPr/>
          <p:nvPr/>
        </p:nvSpPr>
        <p:spPr>
          <a:xfrm>
            <a:off x="6025464" y="3615865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02_day3_lineage_sets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81930B-469D-8D45-A8CF-1F15A0728123}"/>
              </a:ext>
            </a:extLst>
          </p:cNvPr>
          <p:cNvCxnSpPr>
            <a:cxnSpLocks/>
            <a:stCxn id="111" idx="3"/>
            <a:endCxn id="118" idx="1"/>
          </p:cNvCxnSpPr>
          <p:nvPr/>
        </p:nvCxnSpPr>
        <p:spPr>
          <a:xfrm>
            <a:off x="5654435" y="3238234"/>
            <a:ext cx="371029" cy="50105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DD705909-951E-4645-94B9-5E29376CBA23}"/>
              </a:ext>
            </a:extLst>
          </p:cNvPr>
          <p:cNvSpPr/>
          <p:nvPr/>
        </p:nvSpPr>
        <p:spPr>
          <a:xfrm>
            <a:off x="3553700" y="4240244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01_day3_sepsis_diffusionmodelling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9C3C61-FDFF-3444-B8B0-03A6F136AC5C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>
            <a:off x="3222502" y="3942356"/>
            <a:ext cx="331198" cy="42130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053BA6-C91E-7943-8BD9-3779E2718505}"/>
              </a:ext>
            </a:extLst>
          </p:cNvPr>
          <p:cNvSpPr/>
          <p:nvPr/>
        </p:nvSpPr>
        <p:spPr>
          <a:xfrm>
            <a:off x="5998494" y="1838857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02_day1_cmpsplit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6A1CF7-579E-DF4E-A2C0-AB4FF85DF011}"/>
              </a:ext>
            </a:extLst>
          </p:cNvPr>
          <p:cNvCxnSpPr>
            <a:cxnSpLocks/>
            <a:stCxn id="69" idx="3"/>
            <a:endCxn id="53" idx="1"/>
          </p:cNvCxnSpPr>
          <p:nvPr/>
        </p:nvCxnSpPr>
        <p:spPr>
          <a:xfrm>
            <a:off x="5676654" y="822137"/>
            <a:ext cx="321840" cy="114014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317CA6-3332-9248-94A2-ABEE0F24CECF}"/>
              </a:ext>
            </a:extLst>
          </p:cNvPr>
          <p:cNvCxnSpPr>
            <a:cxnSpLocks/>
            <a:stCxn id="29" idx="3"/>
            <a:endCxn id="53" idx="1"/>
          </p:cNvCxnSpPr>
          <p:nvPr/>
        </p:nvCxnSpPr>
        <p:spPr>
          <a:xfrm>
            <a:off x="3184401" y="822557"/>
            <a:ext cx="2814093" cy="1139721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74AEF-2CC9-554B-BF85-D48FBFD4BA12}"/>
              </a:ext>
            </a:extLst>
          </p:cNvPr>
          <p:cNvCxnSpPr>
            <a:cxnSpLocks/>
            <a:stCxn id="100" idx="3"/>
            <a:endCxn id="53" idx="1"/>
          </p:cNvCxnSpPr>
          <p:nvPr/>
        </p:nvCxnSpPr>
        <p:spPr>
          <a:xfrm>
            <a:off x="5693161" y="1949074"/>
            <a:ext cx="305333" cy="1320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986CE07-2022-2547-B88F-9A06D52D520D}"/>
              </a:ext>
            </a:extLst>
          </p:cNvPr>
          <p:cNvSpPr/>
          <p:nvPr/>
        </p:nvSpPr>
        <p:spPr>
          <a:xfrm>
            <a:off x="3596406" y="1825653"/>
            <a:ext cx="209675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01_day1_sepsis_diffusionmodelling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9318015-1110-EA4E-A3F5-C5548D3081FA}"/>
              </a:ext>
            </a:extLst>
          </p:cNvPr>
          <p:cNvSpPr/>
          <p:nvPr/>
        </p:nvSpPr>
        <p:spPr>
          <a:xfrm>
            <a:off x="6046194" y="4234513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02_day3_cmpsplit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A0346E-A676-5943-9B88-509AFBC223E3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>
            <a:off x="7682179" y="1962278"/>
            <a:ext cx="609372" cy="152279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23C8806-1D2E-C841-B065-A59FA7D39B24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7729879" y="3485075"/>
            <a:ext cx="561672" cy="87285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0871BE-7F46-BE42-BFC8-0732A3001953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7627291" y="822137"/>
            <a:ext cx="637290" cy="15161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FFFA36-74DE-6E45-A174-FEF3B5E4CE4C}"/>
              </a:ext>
            </a:extLst>
          </p:cNvPr>
          <p:cNvCxnSpPr>
            <a:cxnSpLocks/>
            <a:stCxn id="118" idx="3"/>
            <a:endCxn id="74" idx="1"/>
          </p:cNvCxnSpPr>
          <p:nvPr/>
        </p:nvCxnSpPr>
        <p:spPr>
          <a:xfrm flipV="1">
            <a:off x="7709149" y="2338313"/>
            <a:ext cx="555432" cy="140097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0CE699-4D10-3342-A938-32BAB109AF37}"/>
              </a:ext>
            </a:extLst>
          </p:cNvPr>
          <p:cNvSpPr/>
          <p:nvPr/>
        </p:nvSpPr>
        <p:spPr>
          <a:xfrm>
            <a:off x="10028946" y="0"/>
            <a:ext cx="1937772" cy="578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503974D-A585-9C4D-B7F2-B93A77985AD6}"/>
              </a:ext>
            </a:extLst>
          </p:cNvPr>
          <p:cNvSpPr/>
          <p:nvPr/>
        </p:nvSpPr>
        <p:spPr>
          <a:xfrm>
            <a:off x="10155989" y="2210780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04_lineage_density_plots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4176B1-832A-3849-8952-AB083413CDE7}"/>
              </a:ext>
            </a:extLst>
          </p:cNvPr>
          <p:cNvCxnSpPr>
            <a:cxnSpLocks/>
            <a:stCxn id="74" idx="3"/>
            <a:endCxn id="115" idx="1"/>
          </p:cNvCxnSpPr>
          <p:nvPr/>
        </p:nvCxnSpPr>
        <p:spPr>
          <a:xfrm flipV="1">
            <a:off x="9948266" y="2334201"/>
            <a:ext cx="207723" cy="4112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795D6-0C50-8947-97CD-4D869F784D95}"/>
              </a:ext>
            </a:extLst>
          </p:cNvPr>
          <p:cNvCxnSpPr>
            <a:cxnSpLocks/>
            <a:stCxn id="53" idx="3"/>
            <a:endCxn id="115" idx="1"/>
          </p:cNvCxnSpPr>
          <p:nvPr/>
        </p:nvCxnSpPr>
        <p:spPr>
          <a:xfrm>
            <a:off x="7682179" y="1962278"/>
            <a:ext cx="2473810" cy="37192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768A6B-7067-3044-99A5-0260D2978788}"/>
              </a:ext>
            </a:extLst>
          </p:cNvPr>
          <p:cNvCxnSpPr>
            <a:cxnSpLocks/>
            <a:stCxn id="71" idx="3"/>
            <a:endCxn id="115" idx="1"/>
          </p:cNvCxnSpPr>
          <p:nvPr/>
        </p:nvCxnSpPr>
        <p:spPr>
          <a:xfrm flipV="1">
            <a:off x="7729879" y="2334201"/>
            <a:ext cx="2426110" cy="202373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08C43488-D05A-8D4A-A8E6-254355CF9B27}"/>
              </a:ext>
            </a:extLst>
          </p:cNvPr>
          <p:cNvSpPr/>
          <p:nvPr/>
        </p:nvSpPr>
        <p:spPr>
          <a:xfrm>
            <a:off x="8264581" y="2214892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03_aggregate_lineage_sets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76CFAE8-B042-8D48-8341-CA12998B026B}"/>
              </a:ext>
            </a:extLst>
          </p:cNvPr>
          <p:cNvSpPr/>
          <p:nvPr/>
        </p:nvSpPr>
        <p:spPr>
          <a:xfrm>
            <a:off x="8291551" y="336165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03_differential_testing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E36BDCE-6644-A444-849A-DDFE95B09F1A}"/>
              </a:ext>
            </a:extLst>
          </p:cNvPr>
          <p:cNvSpPr/>
          <p:nvPr/>
        </p:nvSpPr>
        <p:spPr>
          <a:xfrm>
            <a:off x="10205357" y="3905401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04_enrichment_network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77829AE-8B70-764A-B367-930FC2CC024E}"/>
              </a:ext>
            </a:extLst>
          </p:cNvPr>
          <p:cNvSpPr/>
          <p:nvPr/>
        </p:nvSpPr>
        <p:spPr>
          <a:xfrm>
            <a:off x="8699717" y="4541114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6C2CBE60-28CA-C844-A86E-85352F02EE0F}"/>
              </a:ext>
            </a:extLst>
          </p:cNvPr>
          <p:cNvSpPr/>
          <p:nvPr/>
        </p:nvSpPr>
        <p:spPr>
          <a:xfrm>
            <a:off x="8699716" y="4951795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NetPath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013E02-515E-F842-9F62-2DB423A6D3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9975236" y="3485075"/>
            <a:ext cx="230121" cy="543747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128A-17B6-5D44-B8A0-D7A26A1200B6}"/>
              </a:ext>
            </a:extLst>
          </p:cNvPr>
          <p:cNvCxnSpPr>
            <a:cxnSpLocks/>
            <a:stCxn id="5" idx="4"/>
            <a:endCxn id="78" idx="1"/>
          </p:cNvCxnSpPr>
          <p:nvPr/>
        </p:nvCxnSpPr>
        <p:spPr>
          <a:xfrm flipV="1">
            <a:off x="9605842" y="4028822"/>
            <a:ext cx="599515" cy="67530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7D373C-0E54-E840-A8AE-9480A912ABFF}"/>
              </a:ext>
            </a:extLst>
          </p:cNvPr>
          <p:cNvCxnSpPr>
            <a:cxnSpLocks/>
            <a:stCxn id="82" idx="4"/>
            <a:endCxn id="78" idx="1"/>
          </p:cNvCxnSpPr>
          <p:nvPr/>
        </p:nvCxnSpPr>
        <p:spPr>
          <a:xfrm flipV="1">
            <a:off x="9605841" y="4028822"/>
            <a:ext cx="599516" cy="108598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3438F3F-7D0C-4A40-AA51-54C045D65F46}"/>
              </a:ext>
            </a:extLst>
          </p:cNvPr>
          <p:cNvSpPr/>
          <p:nvPr/>
        </p:nvSpPr>
        <p:spPr>
          <a:xfrm>
            <a:off x="10155988" y="372314"/>
            <a:ext cx="1683685" cy="246841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04_TF_activity</a:t>
            </a: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49CC0D4B-B96F-FB41-A815-31AF7BB23FC2}"/>
              </a:ext>
            </a:extLst>
          </p:cNvPr>
          <p:cNvSpPr/>
          <p:nvPr/>
        </p:nvSpPr>
        <p:spPr>
          <a:xfrm>
            <a:off x="8648826" y="330818"/>
            <a:ext cx="906125" cy="326026"/>
          </a:xfrm>
          <a:prstGeom prst="can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Dorothea Regulons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2D1B57-B64B-0249-A801-A4E783D22774}"/>
              </a:ext>
            </a:extLst>
          </p:cNvPr>
          <p:cNvCxnSpPr>
            <a:cxnSpLocks/>
            <a:stCxn id="53" idx="3"/>
            <a:endCxn id="94" idx="1"/>
          </p:cNvCxnSpPr>
          <p:nvPr/>
        </p:nvCxnSpPr>
        <p:spPr>
          <a:xfrm flipV="1">
            <a:off x="7682179" y="495735"/>
            <a:ext cx="2473809" cy="1466543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72ABF38-F25F-3C4A-9208-5679E4DF8506}"/>
              </a:ext>
            </a:extLst>
          </p:cNvPr>
          <p:cNvCxnSpPr>
            <a:cxnSpLocks/>
            <a:stCxn id="104" idx="4"/>
            <a:endCxn id="94" idx="1"/>
          </p:cNvCxnSpPr>
          <p:nvPr/>
        </p:nvCxnSpPr>
        <p:spPr>
          <a:xfrm>
            <a:off x="9554951" y="493831"/>
            <a:ext cx="601037" cy="190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F330A1-FDB7-9745-95EF-C5C1A532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</a:blip>
          <a:srcRect b="61452"/>
          <a:stretch/>
        </p:blipFill>
        <p:spPr>
          <a:xfrm>
            <a:off x="148698" y="1013991"/>
            <a:ext cx="6591140" cy="3195873"/>
          </a:xfrm>
          <a:prstGeom prst="rect">
            <a:avLst/>
          </a:prstGeom>
        </p:spPr>
      </p:pic>
      <p:sp>
        <p:nvSpPr>
          <p:cNvPr id="4" name="L-Shape 3">
            <a:extLst>
              <a:ext uri="{FF2B5EF4-FFF2-40B4-BE49-F238E27FC236}">
                <a16:creationId xmlns:a16="http://schemas.microsoft.com/office/drawing/2014/main" id="{A6FA68BA-D240-454D-9320-B0332D9A7B99}"/>
              </a:ext>
            </a:extLst>
          </p:cNvPr>
          <p:cNvSpPr/>
          <p:nvPr/>
        </p:nvSpPr>
        <p:spPr>
          <a:xfrm rot="18579626">
            <a:off x="1118041" y="1929242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853FA118-3B47-D74D-B1EE-E8AFCD97CBF5}"/>
              </a:ext>
            </a:extLst>
          </p:cNvPr>
          <p:cNvSpPr/>
          <p:nvPr/>
        </p:nvSpPr>
        <p:spPr>
          <a:xfrm rot="18579626">
            <a:off x="1118042" y="3119778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37C71-0785-C347-B7D1-D754CF7EF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</a:blip>
          <a:srcRect t="36172"/>
          <a:stretch/>
        </p:blipFill>
        <p:spPr>
          <a:xfrm>
            <a:off x="6739838" y="253497"/>
            <a:ext cx="5452162" cy="4377350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244FA02B-2024-B64F-B8E1-4F33AE4A599A}"/>
              </a:ext>
            </a:extLst>
          </p:cNvPr>
          <p:cNvSpPr/>
          <p:nvPr/>
        </p:nvSpPr>
        <p:spPr>
          <a:xfrm rot="18579626">
            <a:off x="2737105" y="3119778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10C780A-161D-8F49-92E3-66B1C063C5B8}"/>
              </a:ext>
            </a:extLst>
          </p:cNvPr>
          <p:cNvSpPr/>
          <p:nvPr/>
        </p:nvSpPr>
        <p:spPr>
          <a:xfrm rot="18579626">
            <a:off x="2737104" y="1929241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ED674825-8357-8248-ABBC-FFDB74012425}"/>
              </a:ext>
            </a:extLst>
          </p:cNvPr>
          <p:cNvSpPr/>
          <p:nvPr/>
        </p:nvSpPr>
        <p:spPr>
          <a:xfrm rot="18579626">
            <a:off x="4356168" y="3119778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B3556AA6-BAC9-6F4A-82B6-E904BC982F79}"/>
              </a:ext>
            </a:extLst>
          </p:cNvPr>
          <p:cNvSpPr/>
          <p:nvPr/>
        </p:nvSpPr>
        <p:spPr>
          <a:xfrm rot="18579626">
            <a:off x="4356167" y="1929241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8A8AF35A-E2E2-FD4A-8398-83E3908CB2A0}"/>
              </a:ext>
            </a:extLst>
          </p:cNvPr>
          <p:cNvSpPr/>
          <p:nvPr/>
        </p:nvSpPr>
        <p:spPr>
          <a:xfrm rot="18579626">
            <a:off x="5827173" y="3435678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7E3822F-0083-1447-BB78-491282F6C4FB}"/>
              </a:ext>
            </a:extLst>
          </p:cNvPr>
          <p:cNvSpPr/>
          <p:nvPr/>
        </p:nvSpPr>
        <p:spPr>
          <a:xfrm rot="18579626">
            <a:off x="5827171" y="2087191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9952833F-9231-ED4E-A5CB-50C95BAA6270}"/>
              </a:ext>
            </a:extLst>
          </p:cNvPr>
          <p:cNvSpPr/>
          <p:nvPr/>
        </p:nvSpPr>
        <p:spPr>
          <a:xfrm rot="18579626">
            <a:off x="8539886" y="3119778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3153B16A-0823-3D4A-8315-7F3F43FBFC17}"/>
              </a:ext>
            </a:extLst>
          </p:cNvPr>
          <p:cNvSpPr/>
          <p:nvPr/>
        </p:nvSpPr>
        <p:spPr>
          <a:xfrm rot="18579626">
            <a:off x="8544866" y="1010145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B1DFC644-B39F-7943-BC7B-42904E7ED48E}"/>
              </a:ext>
            </a:extLst>
          </p:cNvPr>
          <p:cNvSpPr/>
          <p:nvPr/>
        </p:nvSpPr>
        <p:spPr>
          <a:xfrm rot="18579626">
            <a:off x="11243424" y="1929240"/>
            <a:ext cx="292486" cy="142161"/>
          </a:xfrm>
          <a:prstGeom prst="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5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582</Words>
  <Application>Microsoft Macintosh PowerPoint</Application>
  <PresentationFormat>Widescreen</PresentationFormat>
  <Paragraphs>114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Greco</dc:creator>
  <cp:lastModifiedBy>Alessandro Greco</cp:lastModifiedBy>
  <cp:revision>23</cp:revision>
  <dcterms:created xsi:type="dcterms:W3CDTF">2021-01-07T15:51:44Z</dcterms:created>
  <dcterms:modified xsi:type="dcterms:W3CDTF">2022-01-05T16:10:12Z</dcterms:modified>
</cp:coreProperties>
</file>