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683568" y="548680"/>
            <a:ext cx="7704856" cy="461665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#1: USO DE PANTALLAS DE CRISTAL LÍQUIDO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83543" y="1265905"/>
            <a:ext cx="7704900" cy="461700"/>
          </a:xfrm>
          <a:prstGeom prst="rect">
            <a:avLst/>
          </a:prstGeom>
          <a:gradFill>
            <a:gsLst>
              <a:gs pos="0">
                <a:schemeClr val="dk1"/>
              </a:gs>
              <a:gs pos="58999">
                <a:srgbClr val="B6DDE7"/>
              </a:gs>
              <a:gs pos="100000">
                <a:srgbClr val="B6DDE7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Pantalla LCD 16x2_2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3">
            <a:hlinkClick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7062" y="2194988"/>
            <a:ext cx="497246" cy="47310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683543" y="2200705"/>
            <a:ext cx="7704900" cy="461700"/>
          </a:xfrm>
          <a:prstGeom prst="rect">
            <a:avLst/>
          </a:prstGeom>
          <a:gradFill>
            <a:gsLst>
              <a:gs pos="0">
                <a:schemeClr val="dk1"/>
              </a:gs>
              <a:gs pos="58999">
                <a:srgbClr val="CCCC00"/>
              </a:gs>
              <a:gs pos="100000">
                <a:srgbClr val="DDD9C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 A: Luminoso de Farmacia 24 h</a:t>
            </a:r>
            <a:endParaRPr b="1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