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9a18760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f9a18760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f9a1876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f9a1876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f9a1876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f9a1876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f9a18760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f9a18760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f9a1876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f9a1876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f9a18760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f9a1876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f9a18760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f9a18760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f9a1876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f9a1876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f9a18760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f9a18760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9a1876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9a1876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f9a187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f9a187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f9a18760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f9a18760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f9a1877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f9a1877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f9a1876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f9a1876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f9a1876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f9a1876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f9a1876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f9a1876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f9a1876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f9a1876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f9a1877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f9a1877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9a1877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9a1877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f9a1876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f9a1876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EVALUACIÓN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19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400"/>
              <a:t>TECNOLOGÍA e INGENIERÍA</a:t>
            </a:r>
            <a:r>
              <a:rPr i="1" lang="es" sz="3400"/>
              <a:t> 2</a:t>
            </a:r>
            <a:endParaRPr i="1" sz="3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925" y="2774125"/>
            <a:ext cx="2987407" cy="21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tengo que hacer para aprobar? </a:t>
            </a:r>
            <a:r>
              <a:rPr lang="es">
                <a:solidFill>
                  <a:srgbClr val="CCCCCC"/>
                </a:solidFill>
              </a:rPr>
              <a:t>Criterios de evaluación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Desarrollar </a:t>
            </a:r>
            <a:r>
              <a:rPr lang="es">
                <a:solidFill>
                  <a:schemeClr val="dk1"/>
                </a:solidFill>
              </a:rPr>
              <a:t>proyectos</a:t>
            </a:r>
            <a:r>
              <a:rPr lang="es">
                <a:solidFill>
                  <a:schemeClr val="dk1"/>
                </a:solidFill>
              </a:rPr>
              <a:t> de investigación e innovación con el fin de crear y mejorar productos de forma continua, utilizando modelos de gestión cooperativos y flexibles.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Comunicar y difundir de forma clara y comprensible proyectos elaborados y presentarlos con la documentación técnica necesaria.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Preservar en la consecución de objetivos en situaciones de incertidumbre, identificando y gestionando emociones, aceptando y aprendiendo de la crítica razonada y utilizando el error como parte del proceso de aprendizaje.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/>
              <a:t>¿Qué tengo que hacer para aprobar? </a:t>
            </a:r>
            <a:r>
              <a:rPr b="1" lang="es"/>
              <a:t>Criterios de evaluación</a:t>
            </a:r>
            <a:endParaRPr b="1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Competencia Específica 2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Seleccionar materiales y elaborar estudios de impacto, aplicando criterios técnicos y de sostenibilidad para fabricar productos de calidad que den respuesta a problemas y tareas planteados, desde un enfoque responsable y ético.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tengo que hacer para aprobar? </a:t>
            </a:r>
            <a:r>
              <a:rPr lang="es">
                <a:solidFill>
                  <a:srgbClr val="CCCCCC"/>
                </a:solidFill>
              </a:rPr>
              <a:t>Criterios de evaluación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Analizar la idoneidad de los materiales técnicos en la fabricación de productos sostenibles y de calidad, estudiando su estructura interna, propiedades, tratamientos de modificación y mejora de sus propiedades.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Elaborar informes sencillos de impacto ambiental.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/>
              <a:t>¿Qué tengo que hacer para aprobar? </a:t>
            </a:r>
            <a:r>
              <a:rPr b="1" lang="es"/>
              <a:t>Criterios de evaluación</a:t>
            </a:r>
            <a:endParaRPr b="1"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Competencia Específica 3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Utilizar las herramientas digitales adecuadas, analizando sus posibilidades, configurándolas de acuerdo a sus necesidades y aplicando conocimientos interdisciplinares, para resolver tareas, así como para realizar la presentación de los resultados de manera óptima.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tengo que hacer para aprobar? </a:t>
            </a:r>
            <a:r>
              <a:rPr lang="es">
                <a:solidFill>
                  <a:srgbClr val="CCCCCC"/>
                </a:solidFill>
              </a:rPr>
              <a:t>Criterios de evaluación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Resolver problemas asociados a las distintas fases del desarrollo y gestión de un proyecto - diseño, simulación y montaje y presentación-, utilizando las herramientas adecuadas que proveen las aplicaciones digitales.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/>
              <a:t>¿Qué tengo que hacer para aprobar? </a:t>
            </a:r>
            <a:r>
              <a:rPr b="1" lang="es"/>
              <a:t>Criterios de evaluación</a:t>
            </a:r>
            <a:endParaRPr b="1"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Competencia Específica 4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Generar conocimientos y mejorar destrezas técnicas, transfiriendo y aplicando saberes de otras disciplinas científicas con actitud creativa, para calcular y resolver problemas o dar respuesta a necesidades de los distintos ámbitos de la ingeniería.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tengo que hacer para aprobar? </a:t>
            </a:r>
            <a:r>
              <a:rPr lang="es">
                <a:solidFill>
                  <a:srgbClr val="CCCCCC"/>
                </a:solidFill>
              </a:rPr>
              <a:t>Criterios de evaluación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Calcular y montar estructuras sencillas, estudiando los tipos de cargas a los que se puedan ver sometidas y su estabilidad.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Analizar las máquinas térmicas: máquinas frigoríficas, bombas de calor y motores térmicos, comprendiendo su funcionamiento y realizando simulaciones y cálculos básicos sobre su eficiencia.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Interpretar y solucionar esquemas de sistemas neumáticos e hidráulicos, a través de montajes o simulaciones, comprendiendo y documentando el funcionamiento de cada uno de sus elementos y del sistema en su totalidad.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Interpretar y resolver circuitos de corriente alterna, mediante montajes o simulaciones, identificando sus elementos y comprendiendo su funcionamiento.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" sz="1600">
                <a:solidFill>
                  <a:schemeClr val="dk1"/>
                </a:solidFill>
              </a:rPr>
              <a:t>Experimentar y diseñar circuitos combinacionales y secuenciales físicos y simulados aplicando fundamentos de la electrónica digital, comprendiendo su funcionamiento en el diseño de soluciones tecnológicas.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/>
              <a:t>¿Qué tengo que hacer para aprobar? </a:t>
            </a:r>
            <a:r>
              <a:rPr b="1" lang="es"/>
              <a:t>Criterios de evaluación</a:t>
            </a:r>
            <a:endParaRPr b="1"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Competencia Específica 5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Diseñar, crear y evaluar sistemas tecnológicos, aplicando conocimientos de programación informática, regulación automática y control, así como las posibilidades que ofrecen las tecnologías emergentes, para estudiar, controlar y automatizar tareas en sistemas tecnológicos y robóticos.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tengo que hacer para aprobar? </a:t>
            </a:r>
            <a:r>
              <a:rPr lang="es">
                <a:solidFill>
                  <a:srgbClr val="CCCCCC"/>
                </a:solidFill>
              </a:rPr>
              <a:t>Criterios de evaluación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Comprender y simular el funcionamiento de los procesos tecnológicos basados en sistemas automáticos de lazo abierto y cerrado, aplicando técnicas de simplificación y analizando su estabilidad.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Conocer y evaluar sistemas informáticos emergentes y sus implicaciones en la seguridad de los datos, analizando modelos existentes.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/>
              <a:t>¿Qué tengo que hacer para aprobar? </a:t>
            </a:r>
            <a:r>
              <a:rPr b="1" lang="es"/>
              <a:t>Criterios de evaluación</a:t>
            </a:r>
            <a:endParaRPr b="1"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Competencia Específica 6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Analizar y comprender sistemas tecnológicos de los distintos ámbitos de la ingeniería, estudiando sus características, consumo y eficiencia energética, para evaluar el uso responsable y sostenible que se hace de la tecnología.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/>
              <a:t>¿Qué contenidos se ven en Tei2? </a:t>
            </a:r>
            <a:r>
              <a:rPr b="1" lang="es"/>
              <a:t>Saberes Básicos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A.- PROYECTOS DE INVESTIGACIÓN Y DESARROLLO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Gestión y desarrollo de proyectos. Técnicas y estrategias de trabajo en equipo. Metodologías Agile: tipos, características y aplicaciones. Fases del desarrollo de proyecto: análisis de viabilidad, planificación de los trabajos (identificación y secuenciación de tareas, elaboración del plan de trabajo), ejecución, seguimiento y evaluación de los resultados. Documentación técnica de un proyecto: memorias, pliegos de condiciones, presupuestos y planos. Características y contenido básico.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Difusión y comunicación de documentación técnica. Elaboración, referenciación y presentación.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Autoconfianza e iniciativa. Identificación y gestión de emociones. El error y la reevaluación como parte del proceso de aprendizaje.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Emprendimiento, resiliencia, perseverancia y creatividad para abordar problemas desde una perspectiva interdisciplinar.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tengo que hacer para aprobar? </a:t>
            </a:r>
            <a:r>
              <a:rPr lang="es">
                <a:solidFill>
                  <a:srgbClr val="CCCCCC"/>
                </a:solidFill>
              </a:rPr>
              <a:t>Criterios de evaluación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Analizar los distintos sistemas de ingeniería desde el punto de vista de la responsabilidad social y la sostenibilidad, estudiando las características de eficiencia energética asociadas a los materiales y a los procesos de fabricación.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50"/>
              <a:t>Instrumentos</a:t>
            </a:r>
            <a:r>
              <a:rPr b="1" lang="es" sz="2750"/>
              <a:t> </a:t>
            </a:r>
            <a:r>
              <a:rPr b="1" lang="es"/>
              <a:t>de evaluación</a:t>
            </a:r>
            <a:endParaRPr b="1"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Pruebas escritas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Observación diaria (cuaderno de registro)</a:t>
            </a:r>
            <a:endParaRPr sz="2000"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Trabajo diario en clase</a:t>
            </a:r>
            <a:endParaRPr sz="2000">
              <a:solidFill>
                <a:schemeClr val="dk1"/>
              </a:solidFill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s" sz="2000">
                <a:solidFill>
                  <a:schemeClr val="dk1"/>
                </a:solidFill>
              </a:rPr>
              <a:t>Realización de tareas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contenidos se ven en FyQ en 2ºESO? </a:t>
            </a:r>
            <a:r>
              <a:rPr lang="es">
                <a:solidFill>
                  <a:srgbClr val="CCCCCC"/>
                </a:solidFill>
              </a:rPr>
              <a:t>Saberes Básicos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B.- MATERIALES Y FABRICACIÓN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Estructura interna. Propiedades mecánicas y procedimientos de ensayo.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Técnicas de diseño y tratamientos de modificación y mejora en las propiedades y sostenibilidad de los materiales. Técnicas de fabricación industrial. Operaciones de procesamiento: moldeado, conformado por deformación, forja, estampación, extrusión, mecanizado de piezas, tratamientos térmicos, tratamiento de las superficies. Operaciones de ensamblaje: uniones permanentes y ensambles mecánicos.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contenidos se ven en FyQ en 2ºESO? </a:t>
            </a:r>
            <a:r>
              <a:rPr lang="es">
                <a:solidFill>
                  <a:srgbClr val="CCCCCC"/>
                </a:solidFill>
              </a:rPr>
              <a:t>Saberes Básicos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12925"/>
            <a:ext cx="8520600" cy="4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C.-</a:t>
            </a:r>
            <a:r>
              <a:rPr b="1" lang="es" sz="1500">
                <a:solidFill>
                  <a:schemeClr val="dk1"/>
                </a:solidFill>
              </a:rPr>
              <a:t> </a:t>
            </a:r>
            <a:r>
              <a:rPr b="1" lang="es" sz="1500">
                <a:solidFill>
                  <a:schemeClr val="dk1"/>
                </a:solidFill>
              </a:rPr>
              <a:t>SISTEMAS MECÁNICOS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Descripción y elementos de estructuras sencillas. En edificación: cimentación, pórticos (pilares y vigas), cerchas. En maquinaria: chasis y bastidores, bancadas. Estabilidad y cálculos básicos de estructuras: tipos de cargas, estabilidad y cálculos básicos. Tipos de apoyos y uniones: empotramientos, apoyos fijos y articulados. Cálculo de esfuerzos en vigas simplemente apoyadas sometidas a cargas puntuales y/o uniformemente repartidas. Diagramas de esfuerzos cortantes y de flexión. Cálculo de los esfuerzos de compresión y/o tracción en estructuras isostáticas de barras articuladas. Diagrama de Cremona. Montaje o simulación de ejemplos sencillos.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Máquinas térmicas: máquina frigorífica, bomba de calor y motores térmicos. Elementos y fundamentos físicos de funcionamiento. Cálculos básicos de potencia, energía útil, motor y rendimiento. Simulación y aplicaciones.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Principios físicos en neumática. El aire, la ley de los gases perfectos, magnitudes y unidades básicas. Principios físicos en hidráulica: presión hidráulica (principio de Pascal), principio de Bernoulli, efecto Venturi, magnitudes y unidades básicas. Componentes: compresor (neumática), depósito y bomba (hidráulica), sistemas de mantenimiento, cilindros neumáticos e hidráulicos, motores, válvulas, tuberías. Descripción y análisis. Esquemas característicos de aplicación. Diseño y montaje físico o simulado.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contenidos se ven en FyQ en 2ºESO? </a:t>
            </a:r>
            <a:r>
              <a:rPr lang="es">
                <a:solidFill>
                  <a:srgbClr val="CCCCCC"/>
                </a:solidFill>
              </a:rPr>
              <a:t>Saberes Básicos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D</a:t>
            </a:r>
            <a:r>
              <a:rPr b="1" lang="es" sz="1500">
                <a:solidFill>
                  <a:schemeClr val="dk1"/>
                </a:solidFill>
              </a:rPr>
              <a:t>.- </a:t>
            </a:r>
            <a:r>
              <a:rPr b="1" lang="es" sz="1500">
                <a:solidFill>
                  <a:schemeClr val="dk1"/>
                </a:solidFill>
              </a:rPr>
              <a:t>SISTEMAS ELÉCTRICOS Y ELECTRÓNICOS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Circuitos de corriente alterna. Generación de la corriente alterna. Valores instantáneos, medios y eficaces. Diagrama de Fresnel. Ley de Ohm en corriente alterna. Impedancia, factor de potencia. Triángulo de potencias. Cálculo, montaje o simulación.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Electrónica digital combinacional. Puertas lógicas: NOT, AND, OR. Álgebra de Boole. Diseño y simplificación: mapas de Karnaugh. Experimentación en simuladores.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Electrónica digital secuencial. Experimentación en simuladores.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contenidos se ven en FyQ en 2ºESO? </a:t>
            </a:r>
            <a:r>
              <a:rPr lang="es">
                <a:solidFill>
                  <a:srgbClr val="CCCCCC"/>
                </a:solidFill>
              </a:rPr>
              <a:t>Saberes Básicos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E</a:t>
            </a:r>
            <a:r>
              <a:rPr b="1" lang="es" sz="1500">
                <a:solidFill>
                  <a:schemeClr val="dk1"/>
                </a:solidFill>
              </a:rPr>
              <a:t>.- </a:t>
            </a:r>
            <a:r>
              <a:rPr b="1" lang="es" sz="1500">
                <a:solidFill>
                  <a:schemeClr val="dk1"/>
                </a:solidFill>
              </a:rPr>
              <a:t>SISTEMAS INFORMÁTICOS EMERGENTES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Fundamentos de la inteligencia artificial. Tipos: máquinas reactivas, memoria limitada, teoría de la mente y autoconciencia. Características fundamentales del big data: volumen, velocidad, variedad de los datos, veracidad de los datos, viabilidad, visualización de los datos y valor. Bases de datos distribuidas y ciberseguridad. Concepto, amenazas, medidas básicas de protección.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contenidos se ven en FyQ en 2ºESO? </a:t>
            </a:r>
            <a:r>
              <a:rPr lang="es">
                <a:solidFill>
                  <a:srgbClr val="CCCCCC"/>
                </a:solidFill>
              </a:rPr>
              <a:t>Saberes Básicos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F</a:t>
            </a:r>
            <a:r>
              <a:rPr b="1" lang="es" sz="1500">
                <a:solidFill>
                  <a:schemeClr val="dk1"/>
                </a:solidFill>
              </a:rPr>
              <a:t>.- </a:t>
            </a:r>
            <a:r>
              <a:rPr b="1" lang="es" sz="1500">
                <a:solidFill>
                  <a:schemeClr val="dk1"/>
                </a:solidFill>
              </a:rPr>
              <a:t>SISTEMAS AUTOMÁTICOS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Sistemas de lazo abierto y cerrado. Álgebra de bloques y simplificación de sistemas. Estabilidad. Experimentación en simuladores.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>
                <a:solidFill>
                  <a:srgbClr val="CCCCCC"/>
                </a:solidFill>
              </a:rPr>
              <a:t>¿Qué contenidos se ven en FyQ en 2ºESO? </a:t>
            </a:r>
            <a:r>
              <a:rPr lang="es">
                <a:solidFill>
                  <a:srgbClr val="CCCCCC"/>
                </a:solidFill>
              </a:rPr>
              <a:t>Saberes Básicos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</a:rPr>
              <a:t>G</a:t>
            </a:r>
            <a:r>
              <a:rPr b="1" lang="es" sz="1500">
                <a:solidFill>
                  <a:schemeClr val="dk1"/>
                </a:solidFill>
              </a:rPr>
              <a:t>.- </a:t>
            </a:r>
            <a:r>
              <a:rPr b="1" lang="es" sz="1500">
                <a:solidFill>
                  <a:schemeClr val="dk1"/>
                </a:solidFill>
              </a:rPr>
              <a:t>TECNOLOGÍA SOSTENIBLE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Impacto social y ambiental. Informes de evaluación. Valoración crítica de las tecnologías desde el punto de vista de la sostenibilidad ecosocial.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66"/>
              <a:t>¿Qué tengo que hacer para aprobar? </a:t>
            </a:r>
            <a:r>
              <a:rPr b="1" lang="es"/>
              <a:t>Criterios de evaluación</a:t>
            </a:r>
            <a:endParaRPr b="1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Competencia Específica 1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Coordinar y desarrollar proyectos de investigación con una actitud crítica y emprendedora, implementando estrategias y técnicas eficientes de resolución de problemas y comunicando los resultados de manera adecuada, para crear y mejorar productos y sistemas de manera continua.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