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292080" y="476672"/>
            <a:ext cx="3528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TECNOLOGÍA INDUSTRIAL II</a:t>
            </a:r>
            <a:endParaRPr b="0" i="0" sz="18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195736" y="3359894"/>
            <a:ext cx="4824536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ESTRUCTURAS CRISTALINAS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763688" y="1484784"/>
            <a:ext cx="56166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BLOQUE I: MATERIALES</a:t>
            </a:r>
            <a:endParaRPr b="0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195736" y="2711822"/>
            <a:ext cx="48245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 2: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626" y="1196752"/>
            <a:ext cx="8070813" cy="4383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755576" y="980728"/>
            <a:ext cx="74168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PROCESO DE CRISTALIZACIÓN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1880" y="2060848"/>
            <a:ext cx="49530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683568" y="476672"/>
            <a:ext cx="799288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de cristalización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el proceso mediante el cual los átomos, iones, moléculas o conjunto de moléculas se ordenan para formar una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cristalina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Será necesario que la desde la fusión la temperatura descienda hasta la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solidificación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Los primeros puntos de solidificación dentro  del metal fundido se denominan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gérmenes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(este proceso también recibe el nombre de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nucleación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y los átomos colindantes se irán agregando a dicha estructura. 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4005064"/>
            <a:ext cx="4061817" cy="23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683568" y="476672"/>
            <a:ext cx="799288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germen va aumentando su tamaño hasta encontrarse con la cristalización de otro germen, lo que le impide seguir adelante, con lo que cada germen forma un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siendo los bordes del grano los lugares donde han chocado las dos cristalizaciones.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caso de que solo hubiera habido un germen inicial, se formará una pieza monocristalina (un solo grano).</a:t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2636912"/>
            <a:ext cx="8856984" cy="234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1484784"/>
            <a:ext cx="2954436" cy="370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064" y="2420888"/>
            <a:ext cx="3048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683568" y="476672"/>
            <a:ext cx="79928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algunos casos y debido a irregularidades en el enfriamiento, la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 de cristalización es distinta según la dirección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tome, por lo que los granos toman formas alargadas en determinadas direcciones: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072" y="1889997"/>
            <a:ext cx="3054846" cy="264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1511" y="2492896"/>
            <a:ext cx="2968402" cy="171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00" y="4509120"/>
            <a:ext cx="3070910" cy="209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683568" y="476672"/>
            <a:ext cx="7992888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 de los metales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varían notablemente en función del tamaño del grano: Propiedades como la dureza, elasticidad, plasticidad, resistencia a la tracción, etc. mejoran cuanto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menor sea el tamaño del grano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frecuente realizar operaciones y tratamientos para afinar el grano.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5856" y="2132855"/>
            <a:ext cx="3347950" cy="305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/>
        </p:nvSpPr>
        <p:spPr>
          <a:xfrm>
            <a:off x="683568" y="476672"/>
            <a:ext cx="799288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Cabe destacar las siguientes situaciones: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Isomorfismo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sustancias de distinta naturaleza tienen el mismo sistema de cristalización.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sustancias de la misma naturaleza cristalizan de distinta forma.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Alotropía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cuando las sustancias polimórficas son elementos puros.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388" y="476672"/>
            <a:ext cx="7515225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668948" y="5157192"/>
            <a:ext cx="7992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el Cobre, el Aluminio y el Níquel presentan isomorfismo; y el Hierro presenta alotropía.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/>
        </p:nvSpPr>
        <p:spPr>
          <a:xfrm>
            <a:off x="827584" y="2780928"/>
            <a:ext cx="79208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REDES DE BRAVAIS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b="0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PROCESO DE CRISTALIZACIÓN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763688" y="1484784"/>
            <a:ext cx="56166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 b="0" i="0" sz="32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/>
        </p:nvSpPr>
        <p:spPr>
          <a:xfrm>
            <a:off x="755576" y="980728"/>
            <a:ext cx="7416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REDES DE BRAVAIS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2996952"/>
            <a:ext cx="431482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683568" y="476672"/>
            <a:ext cx="799288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materia se presenta en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estados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sólidos, líquidos y gases. Un mismo material presentará diferencias muy importantes dependiendo del estado en que se encuentre. Los líquidos y los gases presentan una estructura interna desordenada: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3284984"/>
            <a:ext cx="3074587" cy="1748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0032" y="3259102"/>
            <a:ext cx="3120093" cy="177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683568" y="476672"/>
            <a:ext cx="7992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sólidos, sin embargo, pueden presentar una ordenación más regular de los átomos: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83568" y="1484784"/>
            <a:ext cx="62696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Sólido amorfo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 aquel que las partículas que lo componen se agrupan sin seguir ningún tipo de orden, relación o distancia entre ellas (ej.: vidrio).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83568" y="3280916"/>
            <a:ext cx="612068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Sólido cristalino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 aquel que presenta los átomos, iones o moléculas ordenadas en posiciones regulares y repetidas en el espacio, siguiendo formas geométricas definidas. La repetición tridimensional con la que los átomos se ordenan se denomina celdilla unidad y el conjunto de celdillas unidas entre sí red o retícula.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703" y="1482007"/>
            <a:ext cx="15430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3228" y="3717031"/>
            <a:ext cx="1579212" cy="150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683568" y="476672"/>
            <a:ext cx="69127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Auguste Bravais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demostró que todas las posibles redes que se pueden presentar, se pueden obtener de 14 redes estándar, conocidas como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de Bravais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102" y="332656"/>
            <a:ext cx="1497703" cy="167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680439"/>
            <a:ext cx="6624736" cy="498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683568" y="476672"/>
            <a:ext cx="799288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indicativo de los distintos tipos de redes los siguientes parámetros: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coordinación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definido por el número de átomos que rodean al átomo de la celda unidad.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 de átomos por celda unidad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(número de átomos enteros que hay dentro de una celda unidad).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 a/R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(siendo a: arista del cubo de la celda unidad; y R: radio atómico).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de empaquetamiento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 la fracción de espacio ocupado por sus átomos. Este factor marca la densidad atómica de las celdas, y viene dado por la relación entre el volumen que ocupan los átomos de la celda unidad y el volumen total de dicha celda.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83568" y="476672"/>
            <a:ext cx="8136904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metales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obtienen por fusión, y su estructura está formada pro cristales que se forman durante la solidificación del metal líquido.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mayoría de los metales cristalizan en estructuras o redes cristalinas con empaquetamientos muy densos, como: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Cúbica centrada en las caras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(FCC)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Cúbica centrada en el cuerpo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(BCC)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Hexagonal compacta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(HCP)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0312" y="3933056"/>
            <a:ext cx="133350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7664" y="4262324"/>
            <a:ext cx="4877607" cy="1417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683568" y="476672"/>
            <a:ext cx="813690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Calculemos los distintos parámetros para las siguientes redes: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cúbica simple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cúbica centrada en las caras (FCC)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cúbica centrada en el cuerpo (BCC)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hexagonal compacta (HCP).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Supondremos para los átomos una forma esférica, y un tamaño tal que sea lo más grande posible (máximo empaquetamiento).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3">
            <a:alphaModFix/>
          </a:blip>
          <a:srcRect b="0" l="0" r="0" t="3566"/>
          <a:stretch/>
        </p:blipFill>
        <p:spPr>
          <a:xfrm>
            <a:off x="1321018" y="4494178"/>
            <a:ext cx="6553200" cy="1947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