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folders/1np8R2ayieKPG3w5L6LvEEpI6D9iZhTKV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Boom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Juego realizado con Arduino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Fotografías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632275" y="257625"/>
            <a:ext cx="70305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 para quien lo controle</a:t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75" y="892425"/>
            <a:ext cx="6398549" cy="400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03800" y="290525"/>
            <a:ext cx="70305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</a:t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276" y="888425"/>
            <a:ext cx="6794875" cy="40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</a:t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1465575" y="1635150"/>
            <a:ext cx="66090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programa completo se encuentra en el enlace: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https://drive.google.com/drive/folders/1np8R2ayieKPG3w5L6LvEEpI6D9iZhTKV?usp=sharing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