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275" autoAdjust="0"/>
  </p:normalViewPr>
  <p:slideViewPr>
    <p:cSldViewPr snapToGrid="0">
      <p:cViewPr varScale="1">
        <p:scale>
          <a:sx n="73" d="100"/>
          <a:sy n="73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4DAEA-FBFF-412F-8011-E3A46AAF67FC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444F1-6A7C-4622-B15C-4C9FCDEC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Terp </a:t>
            </a:r>
            <a:r>
              <a:rPr lang="en-US" dirty="0" err="1" smtClean="0"/>
              <a:t>tasker</a:t>
            </a:r>
            <a:r>
              <a:rPr lang="en-US" baseline="0" dirty="0" smtClean="0"/>
              <a:t> is a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list, calendar, data organizer, project manager, and personal assistant all rolled into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44F1-6A7C-4622-B15C-4C9FCDECD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bulk of our</a:t>
            </a:r>
            <a:r>
              <a:rPr lang="en-US" baseline="0" dirty="0" smtClean="0"/>
              <a:t> application is in two views: category and context. A category is a project. A context is a type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44F1-6A7C-4622-B15C-4C9FCDECD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5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7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101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9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8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8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3AA6CF-5215-406D-B3B1-4DA9BA90E3D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9CEA-3FCF-4AFB-85A1-42EC615A0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620012" cy="3329581"/>
          </a:xfrm>
        </p:spPr>
        <p:txBody>
          <a:bodyPr/>
          <a:lstStyle/>
          <a:p>
            <a:r>
              <a:rPr lang="en-US" dirty="0" smtClean="0"/>
              <a:t>Terp Tasker Red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December 2013</a:t>
            </a:r>
          </a:p>
          <a:p>
            <a:r>
              <a:rPr lang="en-US" dirty="0" smtClean="0"/>
              <a:t>CMSC435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86228" y="1711863"/>
            <a:ext cx="1745366" cy="872683"/>
          </a:xfrm>
          <a:custGeom>
            <a:avLst/>
            <a:gdLst>
              <a:gd name="connsiteX0" fmla="*/ 0 w 1745366"/>
              <a:gd name="connsiteY0" fmla="*/ 87268 h 872683"/>
              <a:gd name="connsiteX1" fmla="*/ 87268 w 1745366"/>
              <a:gd name="connsiteY1" fmla="*/ 0 h 872683"/>
              <a:gd name="connsiteX2" fmla="*/ 1658098 w 1745366"/>
              <a:gd name="connsiteY2" fmla="*/ 0 h 872683"/>
              <a:gd name="connsiteX3" fmla="*/ 1745366 w 1745366"/>
              <a:gd name="connsiteY3" fmla="*/ 87268 h 872683"/>
              <a:gd name="connsiteX4" fmla="*/ 1745366 w 1745366"/>
              <a:gd name="connsiteY4" fmla="*/ 785415 h 872683"/>
              <a:gd name="connsiteX5" fmla="*/ 1658098 w 1745366"/>
              <a:gd name="connsiteY5" fmla="*/ 872683 h 872683"/>
              <a:gd name="connsiteX6" fmla="*/ 87268 w 1745366"/>
              <a:gd name="connsiteY6" fmla="*/ 872683 h 872683"/>
              <a:gd name="connsiteX7" fmla="*/ 0 w 1745366"/>
              <a:gd name="connsiteY7" fmla="*/ 785415 h 872683"/>
              <a:gd name="connsiteX8" fmla="*/ 0 w 1745366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5366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658098" y="0"/>
                </a:lnTo>
                <a:cubicBezTo>
                  <a:pt x="1706295" y="0"/>
                  <a:pt x="1745366" y="39071"/>
                  <a:pt x="1745366" y="87268"/>
                </a:cubicBezTo>
                <a:lnTo>
                  <a:pt x="1745366" y="785415"/>
                </a:lnTo>
                <a:cubicBezTo>
                  <a:pt x="1745366" y="833612"/>
                  <a:pt x="1706295" y="872683"/>
                  <a:pt x="1658098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090" tIns="58580" rIns="75090" bIns="5858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Category</a:t>
            </a:r>
            <a:endParaRPr lang="en-US" sz="2600" kern="1200" dirty="0"/>
          </a:p>
        </p:txBody>
      </p:sp>
      <p:sp>
        <p:nvSpPr>
          <p:cNvPr id="9" name="Freeform 8"/>
          <p:cNvSpPr/>
          <p:nvPr/>
        </p:nvSpPr>
        <p:spPr>
          <a:xfrm>
            <a:off x="660765" y="2584547"/>
            <a:ext cx="174536" cy="6545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54512"/>
                </a:lnTo>
                <a:lnTo>
                  <a:pt x="174536" y="654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835301" y="2802718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Events</a:t>
            </a:r>
            <a:endParaRPr lang="en-US" sz="1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660765" y="2584547"/>
            <a:ext cx="174536" cy="17453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45366"/>
                </a:lnTo>
                <a:lnTo>
                  <a:pt x="174536" y="17453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835301" y="3893572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Tasks</a:t>
            </a:r>
            <a:endParaRPr lang="en-US" sz="16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660765" y="2584547"/>
            <a:ext cx="174536" cy="28362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836221"/>
                </a:lnTo>
                <a:lnTo>
                  <a:pt x="174536" y="283622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835301" y="4984426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</a:t>
            </a:r>
            <a:endParaRPr lang="en-US" sz="16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2667937" y="1711863"/>
            <a:ext cx="1745366" cy="872683"/>
          </a:xfrm>
          <a:custGeom>
            <a:avLst/>
            <a:gdLst>
              <a:gd name="connsiteX0" fmla="*/ 0 w 1745366"/>
              <a:gd name="connsiteY0" fmla="*/ 87268 h 872683"/>
              <a:gd name="connsiteX1" fmla="*/ 87268 w 1745366"/>
              <a:gd name="connsiteY1" fmla="*/ 0 h 872683"/>
              <a:gd name="connsiteX2" fmla="*/ 1658098 w 1745366"/>
              <a:gd name="connsiteY2" fmla="*/ 0 h 872683"/>
              <a:gd name="connsiteX3" fmla="*/ 1745366 w 1745366"/>
              <a:gd name="connsiteY3" fmla="*/ 87268 h 872683"/>
              <a:gd name="connsiteX4" fmla="*/ 1745366 w 1745366"/>
              <a:gd name="connsiteY4" fmla="*/ 785415 h 872683"/>
              <a:gd name="connsiteX5" fmla="*/ 1658098 w 1745366"/>
              <a:gd name="connsiteY5" fmla="*/ 872683 h 872683"/>
              <a:gd name="connsiteX6" fmla="*/ 87268 w 1745366"/>
              <a:gd name="connsiteY6" fmla="*/ 872683 h 872683"/>
              <a:gd name="connsiteX7" fmla="*/ 0 w 1745366"/>
              <a:gd name="connsiteY7" fmla="*/ 785415 h 872683"/>
              <a:gd name="connsiteX8" fmla="*/ 0 w 1745366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5366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658098" y="0"/>
                </a:lnTo>
                <a:cubicBezTo>
                  <a:pt x="1706295" y="0"/>
                  <a:pt x="1745366" y="39071"/>
                  <a:pt x="1745366" y="87268"/>
                </a:cubicBezTo>
                <a:lnTo>
                  <a:pt x="1745366" y="785415"/>
                </a:lnTo>
                <a:cubicBezTo>
                  <a:pt x="1745366" y="833612"/>
                  <a:pt x="1706295" y="872683"/>
                  <a:pt x="1658098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090" tIns="58580" rIns="75090" bIns="5858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CMSC435</a:t>
            </a:r>
            <a:endParaRPr lang="en-US" sz="26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2842473" y="2584547"/>
            <a:ext cx="174536" cy="6545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54512"/>
                </a:lnTo>
                <a:lnTo>
                  <a:pt x="174536" y="654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017010" y="2802718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Meeting at 7pm in Library</a:t>
            </a:r>
            <a:endParaRPr lang="en-US" sz="16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2842473" y="2584547"/>
            <a:ext cx="174536" cy="17453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45366"/>
                </a:lnTo>
                <a:lnTo>
                  <a:pt x="174536" y="17453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3017010" y="3893572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Make slides for demo</a:t>
            </a:r>
            <a:endParaRPr lang="en-US" sz="16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2842473" y="2584547"/>
            <a:ext cx="174536" cy="28362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836221"/>
                </a:lnTo>
                <a:lnTo>
                  <a:pt x="174536" y="283622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017010" y="4984426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Terptasker</a:t>
            </a:r>
            <a:r>
              <a:rPr lang="en-US" sz="1600" kern="1200" dirty="0" smtClean="0"/>
              <a:t> @gmail.com</a:t>
            </a:r>
            <a:endParaRPr lang="en-US" sz="16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4849645" y="1711863"/>
            <a:ext cx="1745366" cy="872683"/>
          </a:xfrm>
          <a:custGeom>
            <a:avLst/>
            <a:gdLst>
              <a:gd name="connsiteX0" fmla="*/ 0 w 1745366"/>
              <a:gd name="connsiteY0" fmla="*/ 87268 h 872683"/>
              <a:gd name="connsiteX1" fmla="*/ 87268 w 1745366"/>
              <a:gd name="connsiteY1" fmla="*/ 0 h 872683"/>
              <a:gd name="connsiteX2" fmla="*/ 1658098 w 1745366"/>
              <a:gd name="connsiteY2" fmla="*/ 0 h 872683"/>
              <a:gd name="connsiteX3" fmla="*/ 1745366 w 1745366"/>
              <a:gd name="connsiteY3" fmla="*/ 87268 h 872683"/>
              <a:gd name="connsiteX4" fmla="*/ 1745366 w 1745366"/>
              <a:gd name="connsiteY4" fmla="*/ 785415 h 872683"/>
              <a:gd name="connsiteX5" fmla="*/ 1658098 w 1745366"/>
              <a:gd name="connsiteY5" fmla="*/ 872683 h 872683"/>
              <a:gd name="connsiteX6" fmla="*/ 87268 w 1745366"/>
              <a:gd name="connsiteY6" fmla="*/ 872683 h 872683"/>
              <a:gd name="connsiteX7" fmla="*/ 0 w 1745366"/>
              <a:gd name="connsiteY7" fmla="*/ 785415 h 872683"/>
              <a:gd name="connsiteX8" fmla="*/ 0 w 1745366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5366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658098" y="0"/>
                </a:lnTo>
                <a:cubicBezTo>
                  <a:pt x="1706295" y="0"/>
                  <a:pt x="1745366" y="39071"/>
                  <a:pt x="1745366" y="87268"/>
                </a:cubicBezTo>
                <a:lnTo>
                  <a:pt x="1745366" y="785415"/>
                </a:lnTo>
                <a:cubicBezTo>
                  <a:pt x="1745366" y="833612"/>
                  <a:pt x="1706295" y="872683"/>
                  <a:pt x="1658098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090" tIns="58580" rIns="75090" bIns="5858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Context</a:t>
            </a:r>
            <a:endParaRPr lang="en-US" sz="26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5024182" y="2584547"/>
            <a:ext cx="174536" cy="6545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54512"/>
                </a:lnTo>
                <a:lnTo>
                  <a:pt x="174536" y="654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 23"/>
          <p:cNvSpPr/>
          <p:nvPr/>
        </p:nvSpPr>
        <p:spPr>
          <a:xfrm>
            <a:off x="5198719" y="2802718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Time blocks</a:t>
            </a:r>
            <a:endParaRPr lang="en-US" sz="16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5024182" y="2584547"/>
            <a:ext cx="174536" cy="17453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45366"/>
                </a:lnTo>
                <a:lnTo>
                  <a:pt x="174536" y="17453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/>
          <p:cNvSpPr/>
          <p:nvPr/>
        </p:nvSpPr>
        <p:spPr>
          <a:xfrm>
            <a:off x="5198719" y="3893572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Tasks</a:t>
            </a:r>
            <a:endParaRPr lang="en-US" sz="16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7031354" y="1711863"/>
            <a:ext cx="1745366" cy="872683"/>
          </a:xfrm>
          <a:custGeom>
            <a:avLst/>
            <a:gdLst>
              <a:gd name="connsiteX0" fmla="*/ 0 w 1745366"/>
              <a:gd name="connsiteY0" fmla="*/ 87268 h 872683"/>
              <a:gd name="connsiteX1" fmla="*/ 87268 w 1745366"/>
              <a:gd name="connsiteY1" fmla="*/ 0 h 872683"/>
              <a:gd name="connsiteX2" fmla="*/ 1658098 w 1745366"/>
              <a:gd name="connsiteY2" fmla="*/ 0 h 872683"/>
              <a:gd name="connsiteX3" fmla="*/ 1745366 w 1745366"/>
              <a:gd name="connsiteY3" fmla="*/ 87268 h 872683"/>
              <a:gd name="connsiteX4" fmla="*/ 1745366 w 1745366"/>
              <a:gd name="connsiteY4" fmla="*/ 785415 h 872683"/>
              <a:gd name="connsiteX5" fmla="*/ 1658098 w 1745366"/>
              <a:gd name="connsiteY5" fmla="*/ 872683 h 872683"/>
              <a:gd name="connsiteX6" fmla="*/ 87268 w 1745366"/>
              <a:gd name="connsiteY6" fmla="*/ 872683 h 872683"/>
              <a:gd name="connsiteX7" fmla="*/ 0 w 1745366"/>
              <a:gd name="connsiteY7" fmla="*/ 785415 h 872683"/>
              <a:gd name="connsiteX8" fmla="*/ 0 w 1745366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5366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658098" y="0"/>
                </a:lnTo>
                <a:cubicBezTo>
                  <a:pt x="1706295" y="0"/>
                  <a:pt x="1745366" y="39071"/>
                  <a:pt x="1745366" y="87268"/>
                </a:cubicBezTo>
                <a:lnTo>
                  <a:pt x="1745366" y="785415"/>
                </a:lnTo>
                <a:cubicBezTo>
                  <a:pt x="1745366" y="833612"/>
                  <a:pt x="1706295" y="872683"/>
                  <a:pt x="1658098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090" tIns="58580" rIns="75090" bIns="58580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1 Cup of Coffee</a:t>
            </a:r>
            <a:endParaRPr lang="en-US" sz="26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7205891" y="2584547"/>
            <a:ext cx="174536" cy="6545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54512"/>
                </a:lnTo>
                <a:lnTo>
                  <a:pt x="174536" y="654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7380427" y="2802718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Wednesday 5-7pm</a:t>
            </a:r>
            <a:endParaRPr lang="en-US" sz="16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7205891" y="2584547"/>
            <a:ext cx="174536" cy="17453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45366"/>
                </a:lnTo>
                <a:lnTo>
                  <a:pt x="174536" y="17453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 30"/>
          <p:cNvSpPr/>
          <p:nvPr/>
        </p:nvSpPr>
        <p:spPr>
          <a:xfrm>
            <a:off x="7380427" y="3893572"/>
            <a:ext cx="1396293" cy="872683"/>
          </a:xfrm>
          <a:custGeom>
            <a:avLst/>
            <a:gdLst>
              <a:gd name="connsiteX0" fmla="*/ 0 w 1396293"/>
              <a:gd name="connsiteY0" fmla="*/ 87268 h 872683"/>
              <a:gd name="connsiteX1" fmla="*/ 87268 w 1396293"/>
              <a:gd name="connsiteY1" fmla="*/ 0 h 872683"/>
              <a:gd name="connsiteX2" fmla="*/ 1309025 w 1396293"/>
              <a:gd name="connsiteY2" fmla="*/ 0 h 872683"/>
              <a:gd name="connsiteX3" fmla="*/ 1396293 w 1396293"/>
              <a:gd name="connsiteY3" fmla="*/ 87268 h 872683"/>
              <a:gd name="connsiteX4" fmla="*/ 1396293 w 1396293"/>
              <a:gd name="connsiteY4" fmla="*/ 785415 h 872683"/>
              <a:gd name="connsiteX5" fmla="*/ 1309025 w 1396293"/>
              <a:gd name="connsiteY5" fmla="*/ 872683 h 872683"/>
              <a:gd name="connsiteX6" fmla="*/ 87268 w 1396293"/>
              <a:gd name="connsiteY6" fmla="*/ 872683 h 872683"/>
              <a:gd name="connsiteX7" fmla="*/ 0 w 1396293"/>
              <a:gd name="connsiteY7" fmla="*/ 785415 h 872683"/>
              <a:gd name="connsiteX8" fmla="*/ 0 w 1396293"/>
              <a:gd name="connsiteY8" fmla="*/ 87268 h 87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293" h="872683">
                <a:moveTo>
                  <a:pt x="0" y="87268"/>
                </a:moveTo>
                <a:cubicBezTo>
                  <a:pt x="0" y="39071"/>
                  <a:pt x="39071" y="0"/>
                  <a:pt x="87268" y="0"/>
                </a:cubicBezTo>
                <a:lnTo>
                  <a:pt x="1309025" y="0"/>
                </a:lnTo>
                <a:cubicBezTo>
                  <a:pt x="1357222" y="0"/>
                  <a:pt x="1396293" y="39071"/>
                  <a:pt x="1396293" y="87268"/>
                </a:cubicBezTo>
                <a:lnTo>
                  <a:pt x="1396293" y="785415"/>
                </a:lnTo>
                <a:cubicBezTo>
                  <a:pt x="1396293" y="833612"/>
                  <a:pt x="1357222" y="872683"/>
                  <a:pt x="1309025" y="872683"/>
                </a:cubicBezTo>
                <a:lnTo>
                  <a:pt x="87268" y="872683"/>
                </a:lnTo>
                <a:cubicBezTo>
                  <a:pt x="39071" y="872683"/>
                  <a:pt x="0" y="833612"/>
                  <a:pt x="0" y="785415"/>
                </a:cubicBezTo>
                <a:lnTo>
                  <a:pt x="0" y="8726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040" tIns="45880" rIns="56040" bIns="458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Make slides for demo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33234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4" grpId="0" animBg="1"/>
      <p:bldP spid="26" grpId="0" animBg="1"/>
      <p:bldP spid="27" grpId="0" animBg="1"/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1672"/>
            <a:ext cx="7886700" cy="48681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View all events &amp; time blocks</a:t>
            </a:r>
          </a:p>
          <a:p>
            <a:pPr lvl="1"/>
            <a:r>
              <a:rPr lang="en-US" dirty="0" smtClean="0"/>
              <a:t>Can upload calendar from ics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View all events, tasks, and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View all time blocks and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Call history, contacts, and text messages from phone</a:t>
            </a:r>
          </a:p>
          <a:p>
            <a:pPr lvl="1"/>
            <a:r>
              <a:rPr lang="en-US" dirty="0" smtClean="0"/>
              <a:t>Can upload contacts from vCard file</a:t>
            </a:r>
          </a:p>
          <a:p>
            <a:pPr lvl="1"/>
            <a:r>
              <a:rPr lang="en-US" dirty="0" smtClean="0"/>
              <a:t>View all data and tag with categories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30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2" y="113015"/>
            <a:ext cx="9147162" cy="6606283"/>
          </a:xfrm>
        </p:spPr>
      </p:pic>
    </p:spTree>
    <p:extLst>
      <p:ext uri="{BB962C8B-B14F-4D97-AF65-F5344CB8AC3E}">
        <p14:creationId xmlns:p14="http://schemas.microsoft.com/office/powerpoint/2010/main" val="210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147</Words>
  <Application>Microsoft Office PowerPoint</Application>
  <PresentationFormat>On-screen Show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Terp Tasker Red Demo</vt:lpstr>
      <vt:lpstr>Terms</vt:lpstr>
      <vt:lpstr>Views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Jones</dc:creator>
  <cp:lastModifiedBy>Emily Jones</cp:lastModifiedBy>
  <cp:revision>6</cp:revision>
  <dcterms:created xsi:type="dcterms:W3CDTF">2013-12-04T19:22:02Z</dcterms:created>
  <dcterms:modified xsi:type="dcterms:W3CDTF">2013-12-05T00:16:41Z</dcterms:modified>
</cp:coreProperties>
</file>