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985280" y="1836720"/>
            <a:ext cx="5716080" cy="3578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Policy Enforcement Proxy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104440" y="318960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User &amp; Group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Creator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agile-u+g.py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545520" y="318672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Access Policy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Creator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agile-db-policies.py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06600" y="445500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Connector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utils/mysqlc.py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975080" y="318960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Entity Translator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agile-db.js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092200" y="193428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SDK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Proxy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agile-sdk-proxy.js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543000" y="193536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SDK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Handler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agile-sdk-handler.js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581080" y="3908880"/>
            <a:ext cx="17125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Supportive Components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9398520" y="318672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Policy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Enforcement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Proxy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6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agile-pep.py</a:t>
            </a:r>
            <a:endParaRPr b="0" lang="de-DE" sz="6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8615880" y="3907080"/>
            <a:ext cx="13147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Core Components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882680" y="5169600"/>
            <a:ext cx="1675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Component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447160" y="2635920"/>
            <a:ext cx="1689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SDK Components     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6289920" y="2286000"/>
            <a:ext cx="2527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 flipH="1" flipV="1" rot="5400000">
            <a:off x="6147720" y="2194560"/>
            <a:ext cx="549360" cy="143784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 flipH="1" flipV="1">
            <a:off x="7141680" y="2639160"/>
            <a:ext cx="2520" cy="5472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 flipV="1" rot="16200000">
            <a:off x="7583040" y="2198520"/>
            <a:ext cx="549360" cy="14313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 flipV="1" rot="16200000">
            <a:off x="8296200" y="1484640"/>
            <a:ext cx="546480" cy="28548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 rot="5400000">
            <a:off x="6983280" y="3215520"/>
            <a:ext cx="912600" cy="2268720"/>
          </a:xfrm>
          <a:prstGeom prst="bentConnector2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 rot="5400000">
            <a:off x="7692480" y="2500560"/>
            <a:ext cx="915480" cy="3694680"/>
          </a:xfrm>
          <a:prstGeom prst="bentConnector2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4983480" y="1328040"/>
            <a:ext cx="5716080" cy="244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SDK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1469160" y="1328040"/>
            <a:ext cx="3218040" cy="1857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AGILE Gateway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1575720" y="1436760"/>
            <a:ext cx="2990520" cy="1455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 </a:t>
            </a: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Framework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675080" y="153576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IDM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050280" y="153396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Usage Locks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1467360" y="3551760"/>
            <a:ext cx="3218040" cy="1857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Management System (DBMS)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1673280" y="3770280"/>
            <a:ext cx="1197000" cy="703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MySQL Database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" name="Line 27"/>
          <p:cNvSpPr/>
          <p:nvPr/>
        </p:nvSpPr>
        <p:spPr>
          <a:xfrm flipH="1" flipV="1">
            <a:off x="5664600" y="1572840"/>
            <a:ext cx="1800" cy="263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8"/>
          <p:cNvSpPr/>
          <p:nvPr/>
        </p:nvSpPr>
        <p:spPr>
          <a:xfrm>
            <a:off x="4685760" y="1457280"/>
            <a:ext cx="29736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9"/>
          <p:cNvSpPr/>
          <p:nvPr/>
        </p:nvSpPr>
        <p:spPr>
          <a:xfrm>
            <a:off x="4685760" y="4800240"/>
            <a:ext cx="29736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LibreOffice/5.4.3.2$Linux_X86_64 LibreOffice_project/40m0$Build-2</Application>
  <Words>51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2017-12-17T23:33:50Z</dcterms:created>
  <dc:creator>Benjamin Schürmann</dc:creator>
  <dc:description/>
  <dc:language>de-DE</dc:language>
  <cp:lastModifiedBy/>
  <dcterms:modified xsi:type="dcterms:W3CDTF">2017-12-28T13:59:16Z</dcterms:modified>
  <cp:revision>11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