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BA84F04-AF7D-40AA-8F9C-39CD182E01F0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28.12.17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0CF926-7860-4D2C-A85E-58CFF26B9FA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137280" y="2736720"/>
            <a:ext cx="5716440" cy="3578760"/>
          </a:xfrm>
          <a:prstGeom prst="rect">
            <a:avLst/>
          </a:prstGeom>
          <a:ln w="255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</a:rPr>
              <a:t>Database Policy Enforcement Proxy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256440" y="408960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User &amp; Group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Creator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7697520" y="408672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Access Policy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Creator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258600" y="535500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MySQL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Connector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9127080" y="408960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AGILE Entity Translator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6244200" y="283428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AGILE SDK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Proxy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7695000" y="283536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AGILE SDK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Handler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>
            <a:off x="6733080" y="4808880"/>
            <a:ext cx="17128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Supportive Components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>
            <a:off x="10550520" y="408672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Policy Enforcement</a:t>
            </a:r>
            <a:endParaRPr b="0" lang="de-DE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Proxy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49" name="CustomShape 10"/>
          <p:cNvSpPr/>
          <p:nvPr/>
        </p:nvSpPr>
        <p:spPr>
          <a:xfrm>
            <a:off x="9767880" y="4807080"/>
            <a:ext cx="131508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Core Components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6034680" y="6069600"/>
            <a:ext cx="16761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Connection Component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1" name="CustomShape 12"/>
          <p:cNvSpPr/>
          <p:nvPr/>
        </p:nvSpPr>
        <p:spPr>
          <a:xfrm>
            <a:off x="6707160" y="3535920"/>
            <a:ext cx="168984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AGILE SDK Components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2" name="Line 13"/>
          <p:cNvSpPr/>
          <p:nvPr/>
        </p:nvSpPr>
        <p:spPr>
          <a:xfrm>
            <a:off x="7441920" y="3186000"/>
            <a:ext cx="252720" cy="144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 flipH="1" flipV="1" rot="5400000">
            <a:off x="7299360" y="3094560"/>
            <a:ext cx="549720" cy="14382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5"/>
          <p:cNvSpPr/>
          <p:nvPr/>
        </p:nvSpPr>
        <p:spPr>
          <a:xfrm flipH="1" flipV="1">
            <a:off x="8293680" y="3539160"/>
            <a:ext cx="2520" cy="54720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6"/>
          <p:cNvSpPr/>
          <p:nvPr/>
        </p:nvSpPr>
        <p:spPr>
          <a:xfrm flipV="1" rot="16200000">
            <a:off x="8735040" y="3098160"/>
            <a:ext cx="549720" cy="14317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7"/>
          <p:cNvSpPr/>
          <p:nvPr/>
        </p:nvSpPr>
        <p:spPr>
          <a:xfrm flipV="1" rot="16200000">
            <a:off x="9448200" y="2384640"/>
            <a:ext cx="546840" cy="28551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 rot="5400000">
            <a:off x="8134920" y="4115520"/>
            <a:ext cx="912960" cy="2269080"/>
          </a:xfrm>
          <a:prstGeom prst="bentConnector2">
            <a:avLst/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9"/>
          <p:cNvSpPr/>
          <p:nvPr/>
        </p:nvSpPr>
        <p:spPr>
          <a:xfrm rot="5400000">
            <a:off x="8844120" y="3400920"/>
            <a:ext cx="915840" cy="3695040"/>
          </a:xfrm>
          <a:prstGeom prst="bentConnector2">
            <a:avLst/>
          </a:prstGeom>
          <a:noFill/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0"/>
          <p:cNvSpPr/>
          <p:nvPr/>
        </p:nvSpPr>
        <p:spPr>
          <a:xfrm>
            <a:off x="6135480" y="2228040"/>
            <a:ext cx="5716440" cy="244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</a:rPr>
              <a:t>AGILE SDK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0" name="CustomShape 21"/>
          <p:cNvSpPr/>
          <p:nvPr/>
        </p:nvSpPr>
        <p:spPr>
          <a:xfrm>
            <a:off x="2621160" y="2228040"/>
            <a:ext cx="3218400" cy="1858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</a:rPr>
              <a:t>AGILE Gateway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1" name="CustomShape 22"/>
          <p:cNvSpPr/>
          <p:nvPr/>
        </p:nvSpPr>
        <p:spPr>
          <a:xfrm>
            <a:off x="2727720" y="2336760"/>
            <a:ext cx="2990880" cy="1456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</a:rPr>
              <a:t>Security Framework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2" name="CustomShape 23"/>
          <p:cNvSpPr/>
          <p:nvPr/>
        </p:nvSpPr>
        <p:spPr>
          <a:xfrm>
            <a:off x="2827080" y="243576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IDM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3" name="CustomShape 24"/>
          <p:cNvSpPr/>
          <p:nvPr/>
        </p:nvSpPr>
        <p:spPr>
          <a:xfrm>
            <a:off x="4202280" y="243396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Usage Locks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4" name="CustomShape 25"/>
          <p:cNvSpPr/>
          <p:nvPr/>
        </p:nvSpPr>
        <p:spPr>
          <a:xfrm>
            <a:off x="2619360" y="4451760"/>
            <a:ext cx="3218400" cy="18583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de-DE" sz="1000" spc="-1" strike="noStrike">
                <a:solidFill>
                  <a:srgbClr val="000000"/>
                </a:solidFill>
                <a:latin typeface="Calibri"/>
              </a:rPr>
              <a:t>Database Management System (DBMS)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5" name="CustomShape 26"/>
          <p:cNvSpPr/>
          <p:nvPr/>
        </p:nvSpPr>
        <p:spPr>
          <a:xfrm>
            <a:off x="2825280" y="4670280"/>
            <a:ext cx="1197360" cy="703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Calibri"/>
              </a:rPr>
              <a:t>MySQL Database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66" name="Line 27"/>
          <p:cNvSpPr/>
          <p:nvPr/>
        </p:nvSpPr>
        <p:spPr>
          <a:xfrm flipH="1" flipV="1">
            <a:off x="6816600" y="2472840"/>
            <a:ext cx="1800" cy="26352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28"/>
          <p:cNvSpPr/>
          <p:nvPr/>
        </p:nvSpPr>
        <p:spPr>
          <a:xfrm>
            <a:off x="5837760" y="2357280"/>
            <a:ext cx="297360" cy="3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9"/>
          <p:cNvSpPr/>
          <p:nvPr/>
        </p:nvSpPr>
        <p:spPr>
          <a:xfrm>
            <a:off x="5837760" y="5700240"/>
            <a:ext cx="297360" cy="360"/>
          </a:xfrm>
          <a:prstGeom prst="line">
            <a:avLst/>
          </a:prstGeom>
          <a:ln w="38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LibreOffice/5.4.3.2$Linux_X86_64 LibreOffice_project/40m0$Build-2</Application>
  <Words>51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2017-12-17T23:33:50Z</dcterms:created>
  <dc:creator>Benjamin Schürmann</dc:creator>
  <dc:description/>
  <dc:language>de-DE</dc:language>
  <cp:lastModifiedBy>Benjamin Schürmann</cp:lastModifiedBy>
  <dcterms:modified xsi:type="dcterms:W3CDTF">2017-12-18T04:20:48Z</dcterms:modified>
  <cp:revision>9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