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6" r:id="rId11"/>
    <p:sldId id="259" r:id="rId12"/>
    <p:sldId id="257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3"/>
            <a:chOff x="500332" y="42428"/>
            <a:chExt cx="11378242" cy="7273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8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2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Cambria Math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41</cp:revision>
  <dcterms:created xsi:type="dcterms:W3CDTF">2025-01-02T13:54:48Z</dcterms:created>
  <dcterms:modified xsi:type="dcterms:W3CDTF">2025-04-28T12:11:47Z</dcterms:modified>
</cp:coreProperties>
</file>