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AC04E-96E0-7CBF-D3BE-12417FA4A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BADD31-2CAA-A488-6F48-CE21B710D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FDAEBC-DC97-80D7-F285-EE7FE716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5C3F-06ED-48F1-B93B-630BAF846555}" type="datetimeFigureOut">
              <a:rPr lang="de-DE" smtClean="0"/>
              <a:t>02.09.2024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142B7E-6B0E-5F6E-1EAC-574277810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3BCC97-1448-D924-A895-0A89F4BD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33B-B4D7-49CB-B691-9CE4C642A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091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F6D88A-D5DD-CBFC-059F-7A522FA4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03669A-647E-95A9-B86F-220B75DCD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6797B3-4302-226C-0205-C56975387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5C3F-06ED-48F1-B93B-630BAF846555}" type="datetimeFigureOut">
              <a:rPr lang="de-DE" smtClean="0"/>
              <a:t>02.09.2024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7A5BFE-FFF2-5652-306C-7B73F5B0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8810C-F3CC-0DEA-C127-540DF425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33B-B4D7-49CB-B691-9CE4C642A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22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3C43B7F-63BF-977C-406B-018351150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28A841-D869-E40F-A4F1-79688A67F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55DB7F-7562-B5BA-9803-C6FFF94A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5C3F-06ED-48F1-B93B-630BAF846555}" type="datetimeFigureOut">
              <a:rPr lang="de-DE" smtClean="0"/>
              <a:t>02.09.2024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0AD2F6-69A1-1FC0-BED2-41B740F9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BB147-99D8-855A-C363-E9EB4D56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33B-B4D7-49CB-B691-9CE4C642A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79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FBDD3-9F1E-9702-DF5C-16608CCF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FA8629-5FB3-77D3-3445-35013AEA4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A45D4D-B189-7D50-DD83-CD246958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5C3F-06ED-48F1-B93B-630BAF846555}" type="datetimeFigureOut">
              <a:rPr lang="de-DE" smtClean="0"/>
              <a:t>02.09.2024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C40440-EFD8-8F0F-1FF9-57F903ABA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C247FA-BEA6-0B5C-F849-33DCA624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33B-B4D7-49CB-B691-9CE4C642A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44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0A3D6-7226-9488-C0A6-4923C21EA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34718-F670-1B7E-024A-CAC09B220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665426-A076-9ACD-9B3C-B59D45D9B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5C3F-06ED-48F1-B93B-630BAF846555}" type="datetimeFigureOut">
              <a:rPr lang="de-DE" smtClean="0"/>
              <a:t>02.09.2024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DAA8C6-DB0D-25AD-7E52-5C9F31E5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BFF1A1-E4C4-ED6B-8D9C-567C3A26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33B-B4D7-49CB-B691-9CE4C642A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97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6D30D-C2DF-30B6-7EEC-DC0A1642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5D3752-6A30-0C5B-922A-EE71AB3A8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5B3731-16A1-EED5-9F6F-FADC36EA4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F35803-A5DD-7944-2565-ED8D04B3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5C3F-06ED-48F1-B93B-630BAF846555}" type="datetimeFigureOut">
              <a:rPr lang="de-DE" smtClean="0"/>
              <a:t>02.09.2024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A3CBE5-76D0-84A7-92F3-416A0D6A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CE69F7-F03E-AAF3-5964-BB757215F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33B-B4D7-49CB-B691-9CE4C642A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661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6062B-DED2-25C8-9E82-F3C77D333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7F14EE-0E76-4DC9-5B4D-AC07F8A3B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5C1F66-1859-86F0-9700-09ABBCD33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7EE21A8-47F7-20D2-3F78-5A61408BE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11CE5AC-73E6-DD6E-9F9F-BE272D72C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42BAF63-C768-E26C-CAFC-06733E6B7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5C3F-06ED-48F1-B93B-630BAF846555}" type="datetimeFigureOut">
              <a:rPr lang="de-DE" smtClean="0"/>
              <a:t>02.09.2024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7365A8F-6FAB-2DC9-6477-2CE1EA9B5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A0DD83A-DD8E-F229-8B01-1705EA35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33B-B4D7-49CB-B691-9CE4C642A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820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AEA48-B2F4-6BA4-61CF-6083EE619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0E515F-2D86-91EF-BD7C-4D21E79F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5C3F-06ED-48F1-B93B-630BAF846555}" type="datetimeFigureOut">
              <a:rPr lang="de-DE" smtClean="0"/>
              <a:t>02.09.2024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1CD67A-FEF4-D04C-6B39-4E79D4F55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0A0ED3-EE1C-C501-8120-ED81996F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33B-B4D7-49CB-B691-9CE4C642A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041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BFDF4F0-B9C4-11C9-0A3F-C81959FD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5C3F-06ED-48F1-B93B-630BAF846555}" type="datetimeFigureOut">
              <a:rPr lang="de-DE" smtClean="0"/>
              <a:t>02.09.2024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21E2E13-B868-CEA7-C961-59662F63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C1F030-A9D6-DD04-BE1B-8C14A8E9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33B-B4D7-49CB-B691-9CE4C642A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73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A85235-9F41-C990-A1D9-FCF12F393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46FA38-7163-533B-7A3C-6CBCA6C37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AA71B1-823D-80CD-DF48-D23D414B6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0BDE47-12AD-D029-5654-68370BEB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5C3F-06ED-48F1-B93B-630BAF846555}" type="datetimeFigureOut">
              <a:rPr lang="de-DE" smtClean="0"/>
              <a:t>02.09.2024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1E4D45-DEAE-3D6B-5401-16EE405D1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B725DC-1EBD-7317-C338-6077B465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33B-B4D7-49CB-B691-9CE4C642A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80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B4AA9B-8687-7B83-A76E-C305F0C2B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1F46052-C1EF-339E-B4F0-90E38A1BA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6AB7F9-8277-F14A-28CA-13C449B83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F43218-11D5-2981-BA52-42726DBA1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5C3F-06ED-48F1-B93B-630BAF846555}" type="datetimeFigureOut">
              <a:rPr lang="de-DE" smtClean="0"/>
              <a:t>02.09.2024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CFC854-175D-747D-F8F1-B0FBA5031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CE7AA2-2802-5BF0-C2A6-1CD9EF03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33B-B4D7-49CB-B691-9CE4C642A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62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39670FE-D26B-CC33-BC19-9491D9BB3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534E13-E2A5-CDDF-3061-205FB1047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5AAB25-5976-4EC0-20AF-124F429A7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15C3F-06ED-48F1-B93B-630BAF846555}" type="datetimeFigureOut">
              <a:rPr lang="de-DE" smtClean="0"/>
              <a:t>02.09.2024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523FFE-AC79-DCBF-111E-5EC096D50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0A8825-E955-77E9-611D-3A7E1F8B6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FC33B-B4D7-49CB-B691-9CE4C642A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22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DD07F16-C66E-C65A-A892-8A9B12D317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1" t="9983" r="19883" b="42752"/>
          <a:stretch/>
        </p:blipFill>
        <p:spPr bwMode="auto">
          <a:xfrm>
            <a:off x="4216402" y="753534"/>
            <a:ext cx="3191931" cy="3191933"/>
          </a:xfrm>
          <a:prstGeom prst="roundRect">
            <a:avLst>
              <a:gd name="adj" fmla="val 0"/>
            </a:avLst>
          </a:prstGeom>
          <a:ln w="190500" cap="rnd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30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Koenig Lukas (XC-AS/EAC1-ADA)</dc:creator>
  <cp:lastModifiedBy>Koenig Lukas (XC-AS/EAC1-ADA)</cp:lastModifiedBy>
  <cp:revision>4</cp:revision>
  <dcterms:created xsi:type="dcterms:W3CDTF">2024-09-02T20:09:53Z</dcterms:created>
  <dcterms:modified xsi:type="dcterms:W3CDTF">2024-09-02T20:35:52Z</dcterms:modified>
</cp:coreProperties>
</file>