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3" autoAdjust="0"/>
  </p:normalViewPr>
  <p:slideViewPr>
    <p:cSldViewPr snapToGrid="0">
      <p:cViewPr varScale="1">
        <p:scale>
          <a:sx n="104" d="100"/>
          <a:sy n="104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739141" y="2855656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4329007" y="330947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4329007" y="3502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739141" y="330947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739141" y="34980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Koenig Lukas (XC-AS/EAC1-ADA)</cp:lastModifiedBy>
  <cp:revision>14</cp:revision>
  <dcterms:created xsi:type="dcterms:W3CDTF">2025-01-02T13:54:48Z</dcterms:created>
  <dcterms:modified xsi:type="dcterms:W3CDTF">2025-01-23T09:47:28Z</dcterms:modified>
</cp:coreProperties>
</file>