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62" r:id="rId5"/>
    <p:sldId id="261" r:id="rId6"/>
    <p:sldId id="260" r:id="rId7"/>
    <p:sldId id="256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26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86377FE-081A-27DD-E153-76766AA0E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76969"/>
              </p:ext>
            </p:extLst>
          </p:nvPr>
        </p:nvGraphicFramePr>
        <p:xfrm>
          <a:off x="-169069" y="709939"/>
          <a:ext cx="8084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6">
                  <a:extLst>
                    <a:ext uri="{9D8B030D-6E8A-4147-A177-3AD203B41FA5}">
                      <a16:colId xmlns:a16="http://schemas.microsoft.com/office/drawing/2014/main" val="743353961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1980402480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3577183013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1438581439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477044570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168728375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1717008001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584589054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106746303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919671094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66298411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1872742270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136611662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877027050"/>
                    </a:ext>
                  </a:extLst>
                </a:gridCol>
                <a:gridCol w="538956">
                  <a:extLst>
                    <a:ext uri="{9D8B030D-6E8A-4147-A177-3AD203B41FA5}">
                      <a16:colId xmlns:a16="http://schemas.microsoft.com/office/drawing/2014/main" val="260658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Lukas König</cp:lastModifiedBy>
  <cp:revision>34</cp:revision>
  <dcterms:created xsi:type="dcterms:W3CDTF">2025-01-02T13:54:48Z</dcterms:created>
  <dcterms:modified xsi:type="dcterms:W3CDTF">2025-01-28T12:55:20Z</dcterms:modified>
</cp:coreProperties>
</file>