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27</cp:revision>
  <dcterms:created xsi:type="dcterms:W3CDTF">2025-01-02T13:54:48Z</dcterms:created>
  <dcterms:modified xsi:type="dcterms:W3CDTF">2025-01-27T09:45:33Z</dcterms:modified>
</cp:coreProperties>
</file>