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5" r:id="rId3"/>
    <p:sldId id="264" r:id="rId4"/>
    <p:sldId id="263" r:id="rId5"/>
    <p:sldId id="262" r:id="rId6"/>
    <p:sldId id="261" r:id="rId7"/>
    <p:sldId id="260" r:id="rId8"/>
    <p:sldId id="256" r:id="rId9"/>
    <p:sldId id="259" r:id="rId10"/>
    <p:sldId id="257" r:id="rId11"/>
    <p:sldId id="258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126" autoAdjust="0"/>
  </p:normalViewPr>
  <p:slideViewPr>
    <p:cSldViewPr snapToGrid="0">
      <p:cViewPr>
        <p:scale>
          <a:sx n="150" d="100"/>
          <a:sy n="150" d="100"/>
        </p:scale>
        <p:origin x="-594" y="-1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A74F8-B538-41D8-DCD1-0AAA52027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0B1EB4-46A5-F047-0D11-EA8065FB0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96639F-1D78-D311-0282-0E3FB5A3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35010-0EAF-F9B2-F7D9-B43BB6783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912497-C978-EC39-18FF-D23332C3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91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EFB14-7FE5-740F-B025-D23DB29F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DE957B-E3DA-0128-D1C8-ADCE6A903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280208-01DA-E5F3-5AB0-FD3DB0F80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9D49E9-35B6-DF4F-2DA5-4B30068C0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A2E42C-3B88-6034-3862-BF35173F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28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AD491C8-9DDD-40D7-4372-95B4D50B4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ADDFAE-07AB-A479-F3A0-02640B5CE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74B96E-E946-CE8B-A39E-CA633E7B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5621AF-03A9-B4C0-8365-9BA6F4795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1414B0-4668-B72B-8DE5-2A444C643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18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ADD0C-EF1C-F52E-5F07-AE12813F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1BC6D6-FB7E-0030-67B4-F864554E3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EB53E6-0C77-3036-AC09-E233710C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0F8DE8-6702-84A0-5AE7-8EE0F599D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4EDABF-BAE6-12D9-F1DA-064A231A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61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4F1D1D-8DBE-6498-AA28-207E44F2D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22CF5-E309-29D4-9123-DB2371743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422E70-D336-8B1D-145A-E8775577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B73765-281E-B2C1-A685-066290DD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85634B-35C4-BC77-37E2-425CF4B7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38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E13E4-D598-2B57-C9EB-AE08711E2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A18402-FD0F-0EEE-9FF5-61B66D241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D1F841-E44D-1AAF-4C8F-2D591C5ED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A6FD0A-5ED7-6002-656E-25F578EF8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C227AE-9E8A-8A51-3156-2A68E958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866A55-FA1A-E54B-34A6-464CD8752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62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CC263-1535-C8E1-DCDF-22C58AADC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BF09F5-470F-0886-AA9F-18C64F1AE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32C7CF-2816-7D4D-B446-C92BE2F9A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59DE69-DA1F-1246-9E48-3C857941C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6FF3171-9533-90D4-B2AD-DD626934F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131523C-5E57-17FD-F574-DE52540D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962DEB5-9BBC-39E0-2217-164755A01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02E5A29-9511-B433-9A82-A39D070F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05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8833C-665E-21BA-03DA-B9048583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21319B4-D11A-DC93-AE95-482F06A7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BEEEB0-2227-0A95-A37E-40AF5EA4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2DA7D9-81DD-A469-1257-4DF8B585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48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02D4132-0D83-7490-2A0B-5D2BB22C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BA7F82-A5B9-3D09-9D38-973A5E9B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228275-39AB-A493-1163-F32752D8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45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137C8-AB10-BFEF-AA31-305554D16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FD346A-F3AA-5740-0BE2-B0B30310C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DE8587-0B7F-1449-CF6D-938226A4A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109411-3FE7-C03C-C034-869BF26F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BFB1F4-0A03-6473-FE64-07E58D93B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E729EF-BE04-CC32-6EDD-DD2C4824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8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7B58F-2B93-93B9-C0D8-D4702603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4013706-5602-A38B-9DB2-0F65D512B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D5D28D-6A67-AD88-9098-CDF19DF7D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9AFBCC-FE07-8992-C830-F09A4CFF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4A6409-EF53-ACFF-991A-E1B3954E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DDCF91-56E3-95BE-91F4-81EF21F3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13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72135EE-753C-9FD5-0AE5-585D5009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6CC4F9-CCDB-0B06-E252-390A71F1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054FDC-5F9F-AB38-1675-C860BE1D4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B2857-2321-4C4D-8D06-77DF79DF910F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7C18D9-A061-39B1-173E-D8952E341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700B64-F894-5475-31F0-A378D1E5B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31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.png"/><Relationship Id="rId3" Type="http://schemas.openxmlformats.org/officeDocument/2006/relationships/image" Target="../media/image21.png"/><Relationship Id="rId7" Type="http://schemas.openxmlformats.org/officeDocument/2006/relationships/image" Target="../media/image60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9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.png"/><Relationship Id="rId5" Type="http://schemas.openxmlformats.org/officeDocument/2006/relationships/image" Target="../media/image40.png"/><Relationship Id="rId15" Type="http://schemas.openxmlformats.org/officeDocument/2006/relationships/image" Target="../media/image14.png"/><Relationship Id="rId10" Type="http://schemas.openxmlformats.org/officeDocument/2006/relationships/image" Target="../media/image9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8FB49E5C-18CC-0269-3C93-649E336DBB8F}"/>
              </a:ext>
            </a:extLst>
          </p:cNvPr>
          <p:cNvSpPr/>
          <p:nvPr/>
        </p:nvSpPr>
        <p:spPr>
          <a:xfrm>
            <a:off x="3667125" y="2486025"/>
            <a:ext cx="4895850" cy="41243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BB8718E4-0E98-03BC-06EE-6439E7269D20}"/>
              </a:ext>
            </a:extLst>
          </p:cNvPr>
          <p:cNvGrpSpPr/>
          <p:nvPr/>
        </p:nvGrpSpPr>
        <p:grpSpPr>
          <a:xfrm>
            <a:off x="4111625" y="2962275"/>
            <a:ext cx="3232825" cy="3228429"/>
            <a:chOff x="2568102" y="335012"/>
            <a:chExt cx="5947416" cy="5939328"/>
          </a:xfrm>
          <a:noFill/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E795E98A-93FF-0A22-32E5-479D6620D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6556" r="20205" b="4018"/>
            <a:stretch/>
          </p:blipFill>
          <p:spPr>
            <a:xfrm>
              <a:off x="2568102" y="335012"/>
              <a:ext cx="5947416" cy="5939328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44F4F070-C9EC-3BE5-BD83-00E91D0FB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26861" b="3887"/>
            <a:stretch/>
          </p:blipFill>
          <p:spPr>
            <a:xfrm rot="5400000">
              <a:off x="2572146" y="330968"/>
              <a:ext cx="5939328" cy="5947416"/>
            </a:xfrm>
            <a:prstGeom prst="rect">
              <a:avLst/>
            </a:prstGeom>
            <a:grpFill/>
            <a:ln>
              <a:noFill/>
            </a:ln>
          </p:spPr>
        </p:pic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027C937A-D541-8088-0C4D-01DD2A4A7A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21" t="5471" r="28175" b="41823"/>
          <a:stretch/>
        </p:blipFill>
        <p:spPr>
          <a:xfrm>
            <a:off x="4124325" y="2962275"/>
            <a:ext cx="2924175" cy="55245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F855DC5-C845-249A-A43F-FFEEDE1C7F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09" t="15603" r="1668" b="5473"/>
          <a:stretch/>
        </p:blipFill>
        <p:spPr>
          <a:xfrm>
            <a:off x="5267325" y="2935135"/>
            <a:ext cx="2933700" cy="82724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581014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F4F72118-613C-3E14-1BED-420740B469C7}"/>
              </a:ext>
            </a:extLst>
          </p:cNvPr>
          <p:cNvGrpSpPr/>
          <p:nvPr/>
        </p:nvGrpSpPr>
        <p:grpSpPr>
          <a:xfrm>
            <a:off x="3559864" y="5505682"/>
            <a:ext cx="2536136" cy="488406"/>
            <a:chOff x="2460415" y="3039806"/>
            <a:chExt cx="1505794" cy="289983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5B2440C-C987-A2DD-1ED9-3F1879B63FA2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B2723C11-FCCF-ADB3-0897-DC89F1A018BB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5939D0D4-5103-5FF0-826C-77DE08C1CB88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52851A60-9A18-36BD-6EA0-926F76F8371C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82545CBE-3C58-9DC3-95E6-EA4DD1109E43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756F5E7C-595C-BB40-D0D1-4D839BFF002A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A6920F2-31EC-6EF8-6D7A-069B58D6F4A2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27C1C45E-FAC8-450E-B4BA-6D9B99A878B8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C2249620-BE71-87BA-C1BB-6F76542605E7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027918D-A3CE-F74F-91E1-C7EAEC46BB23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1FC44D16-9844-4F84-AFA2-CCC927B6DE72}"/>
              </a:ext>
            </a:extLst>
          </p:cNvPr>
          <p:cNvGrpSpPr/>
          <p:nvPr/>
        </p:nvGrpSpPr>
        <p:grpSpPr>
          <a:xfrm rot="19616899">
            <a:off x="2294701" y="1699314"/>
            <a:ext cx="2536136" cy="488406"/>
            <a:chOff x="2460415" y="3039806"/>
            <a:chExt cx="1505794" cy="289983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5255D4DD-4D1E-0179-4AD8-42DE42DF2970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4453CA46-6721-137D-9F90-33DB8C7579D7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83A02ACD-CE7D-FB06-A297-AD7CBB1444CE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0BA6FF38-0809-7347-CB32-A52701FA8310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2C0B30D1-F258-EDF9-6061-E049B2F84BDA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A70BB0A2-25D7-D5A9-5320-1310249DB759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77B605B0-6F63-29D2-8D54-8EDEF28769EC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1B12F04F-70E8-2161-2DB3-DBD12B62A8A3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DB9955B2-8DD2-D96E-76AC-CA2E4AFBEE65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EB5BD934-8238-D41F-2C9B-0F936D10B615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6BD2449-0184-F671-03F3-2669D578F936}"/>
              </a:ext>
            </a:extLst>
          </p:cNvPr>
          <p:cNvGrpSpPr/>
          <p:nvPr/>
        </p:nvGrpSpPr>
        <p:grpSpPr>
          <a:xfrm rot="4335266">
            <a:off x="1557412" y="4005626"/>
            <a:ext cx="2536136" cy="488406"/>
            <a:chOff x="2460415" y="3039806"/>
            <a:chExt cx="1505794" cy="289983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FDF1D2E5-649B-1850-73F2-6AEC62488358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DC72DB52-A30F-B2FF-C13F-54AD429B2D30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E1E75544-9199-A3C1-2554-6581F30A7825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C036F624-B4A7-6C4C-5ACB-0D8AAD070754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6F42552-072F-FEC0-1B89-94236591085A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DD425212-951C-04B1-CC56-2F4BAB6576CB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FC9A406A-4ED1-52FD-D401-DF2118573485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9757B847-BC09-D1B9-A8F6-E5FD4B85EACF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D4B02FB4-34C8-F373-A44A-F6E92016C510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C0917812-901B-C155-D2BF-8059754D5681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9A78A3AD-FF3D-D0AE-59EF-7586A7B3CDE9}"/>
              </a:ext>
            </a:extLst>
          </p:cNvPr>
          <p:cNvGrpSpPr/>
          <p:nvPr/>
        </p:nvGrpSpPr>
        <p:grpSpPr>
          <a:xfrm rot="6548092">
            <a:off x="5591943" y="4043211"/>
            <a:ext cx="2536136" cy="488406"/>
            <a:chOff x="2460415" y="3039806"/>
            <a:chExt cx="1505794" cy="289983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B2B484CC-382E-256E-0847-894A7751BB01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35546CF8-41DE-EFE7-F4B8-398A18AEA26C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D2C4548-25AC-AFA9-DB70-9C538E0B7EC3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3E1A8520-5281-1101-DF4A-28D65BE672A9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735993D8-32C8-0E10-2E01-42D525A6192B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BFA9CED7-D841-3E70-15ED-BD7570B69AF6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6BC49C7-573C-9C97-4A81-037AA9D293E3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410FE06A-3FBE-5E79-037F-5C70AD3FBF68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DA6A1ABC-62F9-518E-50DF-93891AC59FF7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63CDBB69-38DF-F900-AB06-924573089C55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190F45F-6162-88C9-D623-860F494524A4}"/>
              </a:ext>
            </a:extLst>
          </p:cNvPr>
          <p:cNvGrpSpPr/>
          <p:nvPr/>
        </p:nvGrpSpPr>
        <p:grpSpPr>
          <a:xfrm rot="2012133">
            <a:off x="4836506" y="1711692"/>
            <a:ext cx="2536136" cy="488406"/>
            <a:chOff x="2460415" y="3039806"/>
            <a:chExt cx="1505794" cy="289983"/>
          </a:xfrm>
        </p:grpSpPr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51D4C5B5-7620-6CBD-2B17-639B1E972663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5509AF7F-81D8-AFB4-EC65-FC6002AB333F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B8527E63-020F-2E4F-4CF2-706D7A8E0000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1C2A471E-751D-D1A3-B59A-66C30F87F917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91E6F974-CCDB-AB1D-44BA-68545FACF8AF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86E4329B-4774-7965-AF7F-F797DEDEAC00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956E10C-1201-BAB7-AC62-6981AB4A5D46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AB599FE5-DD87-79AF-6B51-1E9270BCBF1A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51A18B46-444D-3F17-32DA-9E5F6489B67D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202DE661-4CF7-1A20-4FDD-21E8D57E1A6D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59E6539F-F222-CBCB-2D17-3B57E29C1A87}"/>
              </a:ext>
            </a:extLst>
          </p:cNvPr>
          <p:cNvGrpSpPr/>
          <p:nvPr/>
        </p:nvGrpSpPr>
        <p:grpSpPr>
          <a:xfrm rot="20401085">
            <a:off x="7842736" y="1618777"/>
            <a:ext cx="2536136" cy="1136166"/>
            <a:chOff x="8073719" y="2193940"/>
            <a:chExt cx="2536136" cy="1136166"/>
          </a:xfrm>
        </p:grpSpPr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FBE926FC-BBED-79E8-B1BF-0870EAA6D44B}"/>
                </a:ext>
              </a:extLst>
            </p:cNvPr>
            <p:cNvGrpSpPr/>
            <p:nvPr/>
          </p:nvGrpSpPr>
          <p:grpSpPr>
            <a:xfrm>
              <a:off x="8073719" y="2193940"/>
              <a:ext cx="2536136" cy="488406"/>
              <a:chOff x="2460415" y="3039806"/>
              <a:chExt cx="1505794" cy="289983"/>
            </a:xfrm>
          </p:grpSpPr>
          <p:sp>
            <p:nvSpPr>
              <p:cNvPr id="81" name="Rechteck 80">
                <a:extLst>
                  <a:ext uri="{FF2B5EF4-FFF2-40B4-BE49-F238E27FC236}">
                    <a16:creationId xmlns:a16="http://schemas.microsoft.com/office/drawing/2014/main" id="{CCD4DA36-128E-2993-111C-252F88895EF1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289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Rechteck 81">
                <a:extLst>
                  <a:ext uri="{FF2B5EF4-FFF2-40B4-BE49-F238E27FC236}">
                    <a16:creationId xmlns:a16="http://schemas.microsoft.com/office/drawing/2014/main" id="{15871790-3ED4-0FAB-EC50-B6D6DDF23B81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659F21BB-047E-1B1A-A111-A46313301B1F}"/>
                  </a:ext>
                </a:extLst>
              </p:cNvPr>
              <p:cNvSpPr/>
              <p:nvPr/>
            </p:nvSpPr>
            <p:spPr>
              <a:xfrm>
                <a:off x="2483275" y="3136467"/>
                <a:ext cx="1460075" cy="96661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Rechteck 83">
                <a:extLst>
                  <a:ext uri="{FF2B5EF4-FFF2-40B4-BE49-F238E27FC236}">
                    <a16:creationId xmlns:a16="http://schemas.microsoft.com/office/drawing/2014/main" id="{8308E9A7-B20E-3D33-9CCA-AD4BF21139B2}"/>
                  </a:ext>
                </a:extLst>
              </p:cNvPr>
              <p:cNvSpPr/>
              <p:nvPr/>
            </p:nvSpPr>
            <p:spPr>
              <a:xfrm>
                <a:off x="2483275" y="3233128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" name="Ellipse 84">
                <a:extLst>
                  <a:ext uri="{FF2B5EF4-FFF2-40B4-BE49-F238E27FC236}">
                    <a16:creationId xmlns:a16="http://schemas.microsoft.com/office/drawing/2014/main" id="{043DE443-0129-2CAD-34F3-7D36CAEC147D}"/>
                  </a:ext>
                </a:extLst>
              </p:cNvPr>
              <p:cNvSpPr/>
              <p:nvPr/>
            </p:nvSpPr>
            <p:spPr>
              <a:xfrm>
                <a:off x="3920490" y="3065276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" name="Ellipse 85">
                <a:extLst>
                  <a:ext uri="{FF2B5EF4-FFF2-40B4-BE49-F238E27FC236}">
                    <a16:creationId xmlns:a16="http://schemas.microsoft.com/office/drawing/2014/main" id="{2BAC5A44-1347-5474-78B6-353A0DA9A037}"/>
                  </a:ext>
                </a:extLst>
              </p:cNvPr>
              <p:cNvSpPr/>
              <p:nvPr/>
            </p:nvSpPr>
            <p:spPr>
              <a:xfrm>
                <a:off x="3920490" y="3161937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Ellipse 86">
                <a:extLst>
                  <a:ext uri="{FF2B5EF4-FFF2-40B4-BE49-F238E27FC236}">
                    <a16:creationId xmlns:a16="http://schemas.microsoft.com/office/drawing/2014/main" id="{C8B6625D-FBFB-C780-A9D1-73E791E07E1F}"/>
                  </a:ext>
                </a:extLst>
              </p:cNvPr>
              <p:cNvSpPr/>
              <p:nvPr/>
            </p:nvSpPr>
            <p:spPr>
              <a:xfrm>
                <a:off x="3920490" y="3258598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Ellipse 87">
                <a:extLst>
                  <a:ext uri="{FF2B5EF4-FFF2-40B4-BE49-F238E27FC236}">
                    <a16:creationId xmlns:a16="http://schemas.microsoft.com/office/drawing/2014/main" id="{8BAB8C56-B18B-32C8-BAF2-7822EDDE6DD6}"/>
                  </a:ext>
                </a:extLst>
              </p:cNvPr>
              <p:cNvSpPr/>
              <p:nvPr/>
            </p:nvSpPr>
            <p:spPr>
              <a:xfrm>
                <a:off x="2460415" y="306527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3E178776-9076-66E6-D600-68016792285A}"/>
                  </a:ext>
                </a:extLst>
              </p:cNvPr>
              <p:cNvSpPr/>
              <p:nvPr/>
            </p:nvSpPr>
            <p:spPr>
              <a:xfrm>
                <a:off x="2460415" y="316371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13EA0CD0-805A-8F82-F6AF-2BBEBDBF533D}"/>
                  </a:ext>
                </a:extLst>
              </p:cNvPr>
              <p:cNvSpPr/>
              <p:nvPr/>
            </p:nvSpPr>
            <p:spPr>
              <a:xfrm>
                <a:off x="2460415" y="325381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88D2D585-2C42-2918-A5BA-DDCA1888775F}"/>
                </a:ext>
              </a:extLst>
            </p:cNvPr>
            <p:cNvGrpSpPr/>
            <p:nvPr/>
          </p:nvGrpSpPr>
          <p:grpSpPr>
            <a:xfrm>
              <a:off x="8073719" y="2841700"/>
              <a:ext cx="2536136" cy="488406"/>
              <a:chOff x="2460415" y="3039806"/>
              <a:chExt cx="1505794" cy="289983"/>
            </a:xfrm>
          </p:grpSpPr>
          <p:sp>
            <p:nvSpPr>
              <p:cNvPr id="92" name="Rechteck 91">
                <a:extLst>
                  <a:ext uri="{FF2B5EF4-FFF2-40B4-BE49-F238E27FC236}">
                    <a16:creationId xmlns:a16="http://schemas.microsoft.com/office/drawing/2014/main" id="{22D7176D-8214-B9EB-6721-82B2622F3DBC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289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" name="Rechteck 92">
                <a:extLst>
                  <a:ext uri="{FF2B5EF4-FFF2-40B4-BE49-F238E27FC236}">
                    <a16:creationId xmlns:a16="http://schemas.microsoft.com/office/drawing/2014/main" id="{A5A8CC77-D8AD-0CB5-9E58-62375A3EE7F1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4EA60664-0682-45D7-DD7B-1ABE90F96F7C}"/>
                  </a:ext>
                </a:extLst>
              </p:cNvPr>
              <p:cNvSpPr/>
              <p:nvPr/>
            </p:nvSpPr>
            <p:spPr>
              <a:xfrm>
                <a:off x="2483275" y="3136467"/>
                <a:ext cx="1460075" cy="96661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Rechteck 94">
                <a:extLst>
                  <a:ext uri="{FF2B5EF4-FFF2-40B4-BE49-F238E27FC236}">
                    <a16:creationId xmlns:a16="http://schemas.microsoft.com/office/drawing/2014/main" id="{F0A9A298-CB2B-597F-B415-C0D22070B8CF}"/>
                  </a:ext>
                </a:extLst>
              </p:cNvPr>
              <p:cNvSpPr/>
              <p:nvPr/>
            </p:nvSpPr>
            <p:spPr>
              <a:xfrm>
                <a:off x="2483275" y="3233128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" name="Ellipse 95">
                <a:extLst>
                  <a:ext uri="{FF2B5EF4-FFF2-40B4-BE49-F238E27FC236}">
                    <a16:creationId xmlns:a16="http://schemas.microsoft.com/office/drawing/2014/main" id="{FC84CA90-E3E1-9581-C0B3-A4F9DE8EBB70}"/>
                  </a:ext>
                </a:extLst>
              </p:cNvPr>
              <p:cNvSpPr/>
              <p:nvPr/>
            </p:nvSpPr>
            <p:spPr>
              <a:xfrm>
                <a:off x="3920490" y="306527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" name="Ellipse 96">
                <a:extLst>
                  <a:ext uri="{FF2B5EF4-FFF2-40B4-BE49-F238E27FC236}">
                    <a16:creationId xmlns:a16="http://schemas.microsoft.com/office/drawing/2014/main" id="{D0CFB1D0-673B-6D69-E221-27D6186530B0}"/>
                  </a:ext>
                </a:extLst>
              </p:cNvPr>
              <p:cNvSpPr/>
              <p:nvPr/>
            </p:nvSpPr>
            <p:spPr>
              <a:xfrm>
                <a:off x="3920490" y="316193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5A5F5140-3C9A-AAF3-3448-80D3C37E196E}"/>
                  </a:ext>
                </a:extLst>
              </p:cNvPr>
              <p:cNvSpPr/>
              <p:nvPr/>
            </p:nvSpPr>
            <p:spPr>
              <a:xfrm>
                <a:off x="3920490" y="325859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Ellipse 98">
                <a:extLst>
                  <a:ext uri="{FF2B5EF4-FFF2-40B4-BE49-F238E27FC236}">
                    <a16:creationId xmlns:a16="http://schemas.microsoft.com/office/drawing/2014/main" id="{8353B486-EB69-1AE5-2958-8333E06EC7A0}"/>
                  </a:ext>
                </a:extLst>
              </p:cNvPr>
              <p:cNvSpPr/>
              <p:nvPr/>
            </p:nvSpPr>
            <p:spPr>
              <a:xfrm>
                <a:off x="2460415" y="3065276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Ellipse 99">
                <a:extLst>
                  <a:ext uri="{FF2B5EF4-FFF2-40B4-BE49-F238E27FC236}">
                    <a16:creationId xmlns:a16="http://schemas.microsoft.com/office/drawing/2014/main" id="{95C8AF8D-C876-5232-3939-AE0A5BA5AE05}"/>
                  </a:ext>
                </a:extLst>
              </p:cNvPr>
              <p:cNvSpPr/>
              <p:nvPr/>
            </p:nvSpPr>
            <p:spPr>
              <a:xfrm>
                <a:off x="2460415" y="3163719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" name="Ellipse 100">
                <a:extLst>
                  <a:ext uri="{FF2B5EF4-FFF2-40B4-BE49-F238E27FC236}">
                    <a16:creationId xmlns:a16="http://schemas.microsoft.com/office/drawing/2014/main" id="{118512B6-DF72-0A7B-3073-9016604DDB1D}"/>
                  </a:ext>
                </a:extLst>
              </p:cNvPr>
              <p:cNvSpPr/>
              <p:nvPr/>
            </p:nvSpPr>
            <p:spPr>
              <a:xfrm>
                <a:off x="2460415" y="3253817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1494AD3B-C9C6-3D99-B1EE-2F560396D0DD}"/>
              </a:ext>
            </a:extLst>
          </p:cNvPr>
          <p:cNvCxnSpPr>
            <a:cxnSpLocks/>
            <a:stCxn id="55" idx="3"/>
            <a:endCxn id="76" idx="5"/>
          </p:cNvCxnSpPr>
          <p:nvPr/>
        </p:nvCxnSpPr>
        <p:spPr>
          <a:xfrm flipH="1" flipV="1">
            <a:off x="7047183" y="2808608"/>
            <a:ext cx="52876" cy="231805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F36170A9-168F-292E-F8A8-1E5C9D76278C}"/>
              </a:ext>
            </a:extLst>
          </p:cNvPr>
          <p:cNvCxnSpPr>
            <a:cxnSpLocks/>
            <a:stCxn id="54" idx="3"/>
            <a:endCxn id="75" idx="5"/>
          </p:cNvCxnSpPr>
          <p:nvPr/>
        </p:nvCxnSpPr>
        <p:spPr>
          <a:xfrm flipH="1" flipV="1">
            <a:off x="7137124" y="2672906"/>
            <a:ext cx="106299" cy="41724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E331D632-1220-E4C4-19E6-1CDECC591787}"/>
              </a:ext>
            </a:extLst>
          </p:cNvPr>
          <p:cNvCxnSpPr>
            <a:cxnSpLocks/>
            <a:stCxn id="53" idx="2"/>
            <a:endCxn id="74" idx="6"/>
          </p:cNvCxnSpPr>
          <p:nvPr/>
        </p:nvCxnSpPr>
        <p:spPr>
          <a:xfrm flipH="1" flipV="1">
            <a:off x="7251505" y="2520741"/>
            <a:ext cx="177978" cy="622033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Verbinder: gekrümmt 112">
            <a:extLst>
              <a:ext uri="{FF2B5EF4-FFF2-40B4-BE49-F238E27FC236}">
                <a16:creationId xmlns:a16="http://schemas.microsoft.com/office/drawing/2014/main" id="{028AF39F-F989-D903-32A0-CE2FA96D334E}"/>
              </a:ext>
            </a:extLst>
          </p:cNvPr>
          <p:cNvCxnSpPr>
            <a:stCxn id="55" idx="2"/>
            <a:endCxn id="99" idx="2"/>
          </p:cNvCxnSpPr>
          <p:nvPr/>
        </p:nvCxnSpPr>
        <p:spPr>
          <a:xfrm rot="5400000" flipH="1" flipV="1">
            <a:off x="7418240" y="2482807"/>
            <a:ext cx="267113" cy="844640"/>
          </a:xfrm>
          <a:prstGeom prst="curvedConnector2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Verbinder: gekrümmt 113">
            <a:extLst>
              <a:ext uri="{FF2B5EF4-FFF2-40B4-BE49-F238E27FC236}">
                <a16:creationId xmlns:a16="http://schemas.microsoft.com/office/drawing/2014/main" id="{76C7B4E6-CF15-9F09-ACC7-7BEA75612D70}"/>
              </a:ext>
            </a:extLst>
          </p:cNvPr>
          <p:cNvCxnSpPr>
            <a:cxnSpLocks/>
            <a:stCxn id="54" idx="2"/>
            <a:endCxn id="100" idx="2"/>
          </p:cNvCxnSpPr>
          <p:nvPr/>
        </p:nvCxnSpPr>
        <p:spPr>
          <a:xfrm rot="5400000" flipH="1" flipV="1">
            <a:off x="7571291" y="2628942"/>
            <a:ext cx="161033" cy="757935"/>
          </a:xfrm>
          <a:prstGeom prst="curvedConnector2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Verbinder: gekrümmt 119">
            <a:extLst>
              <a:ext uri="{FF2B5EF4-FFF2-40B4-BE49-F238E27FC236}">
                <a16:creationId xmlns:a16="http://schemas.microsoft.com/office/drawing/2014/main" id="{EEA442A0-6E61-9A65-AAF6-BD7B92804BFD}"/>
              </a:ext>
            </a:extLst>
          </p:cNvPr>
          <p:cNvCxnSpPr>
            <a:cxnSpLocks/>
            <a:stCxn id="53" idx="1"/>
            <a:endCxn id="101" idx="2"/>
          </p:cNvCxnSpPr>
          <p:nvPr/>
        </p:nvCxnSpPr>
        <p:spPr>
          <a:xfrm flipV="1">
            <a:off x="7451507" y="3070005"/>
            <a:ext cx="631124" cy="92347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Verbinder: gekrümmt 123">
            <a:extLst>
              <a:ext uri="{FF2B5EF4-FFF2-40B4-BE49-F238E27FC236}">
                <a16:creationId xmlns:a16="http://schemas.microsoft.com/office/drawing/2014/main" id="{88C57E11-01E9-77DE-6634-A0561550B841}"/>
              </a:ext>
            </a:extLst>
          </p:cNvPr>
          <p:cNvCxnSpPr>
            <a:cxnSpLocks/>
            <a:stCxn id="90" idx="2"/>
            <a:endCxn id="76" idx="6"/>
          </p:cNvCxnSpPr>
          <p:nvPr/>
        </p:nvCxnSpPr>
        <p:spPr>
          <a:xfrm rot="10800000" flipV="1">
            <a:off x="7071623" y="2461238"/>
            <a:ext cx="789654" cy="330907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Verbinder: gekrümmt 126">
            <a:extLst>
              <a:ext uri="{FF2B5EF4-FFF2-40B4-BE49-F238E27FC236}">
                <a16:creationId xmlns:a16="http://schemas.microsoft.com/office/drawing/2014/main" id="{21F3D368-BA74-207A-2D78-7C258C29382B}"/>
              </a:ext>
            </a:extLst>
          </p:cNvPr>
          <p:cNvCxnSpPr>
            <a:cxnSpLocks/>
            <a:stCxn id="89" idx="2"/>
            <a:endCxn id="75" idx="6"/>
          </p:cNvCxnSpPr>
          <p:nvPr/>
        </p:nvCxnSpPr>
        <p:spPr>
          <a:xfrm rot="10800000" flipV="1">
            <a:off x="7161565" y="2318626"/>
            <a:ext cx="647857" cy="337818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Verbinder: gekrümmt 129">
            <a:extLst>
              <a:ext uri="{FF2B5EF4-FFF2-40B4-BE49-F238E27FC236}">
                <a16:creationId xmlns:a16="http://schemas.microsoft.com/office/drawing/2014/main" id="{3D119022-E7A2-CA0A-F115-DD98D4E13000}"/>
              </a:ext>
            </a:extLst>
          </p:cNvPr>
          <p:cNvCxnSpPr>
            <a:cxnSpLocks/>
            <a:stCxn id="88" idx="2"/>
            <a:endCxn id="74" idx="6"/>
          </p:cNvCxnSpPr>
          <p:nvPr/>
        </p:nvCxnSpPr>
        <p:spPr>
          <a:xfrm rot="10800000" flipV="1">
            <a:off x="7251506" y="2162803"/>
            <a:ext cx="501257" cy="357937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E7748D01-BE10-C9F7-AB6C-7EBA34D27F26}"/>
              </a:ext>
            </a:extLst>
          </p:cNvPr>
          <p:cNvCxnSpPr>
            <a:stCxn id="36" idx="7"/>
            <a:endCxn id="52" idx="5"/>
          </p:cNvCxnSpPr>
          <p:nvPr/>
        </p:nvCxnSpPr>
        <p:spPr>
          <a:xfrm flipV="1">
            <a:off x="6084723" y="5412478"/>
            <a:ext cx="183795" cy="14737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E842C2B4-57C3-209C-8BAF-6BEFD5D07C33}"/>
              </a:ext>
            </a:extLst>
          </p:cNvPr>
          <p:cNvCxnSpPr>
            <a:stCxn id="37" idx="7"/>
            <a:endCxn id="51" idx="5"/>
          </p:cNvCxnSpPr>
          <p:nvPr/>
        </p:nvCxnSpPr>
        <p:spPr>
          <a:xfrm flipV="1">
            <a:off x="6084723" y="5465843"/>
            <a:ext cx="337602" cy="256816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53317965-CD97-83FD-8AF0-148DC54E0A95}"/>
              </a:ext>
            </a:extLst>
          </p:cNvPr>
          <p:cNvCxnSpPr>
            <a:stCxn id="38" idx="7"/>
            <a:endCxn id="50" idx="5"/>
          </p:cNvCxnSpPr>
          <p:nvPr/>
        </p:nvCxnSpPr>
        <p:spPr>
          <a:xfrm flipV="1">
            <a:off x="6084723" y="5519208"/>
            <a:ext cx="491409" cy="366253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F18D1FB0-920A-BBD6-3D1D-D3E909FDB8B0}"/>
              </a:ext>
            </a:extLst>
          </p:cNvPr>
          <p:cNvCxnSpPr>
            <a:stCxn id="79" idx="2"/>
            <a:endCxn id="65" idx="6"/>
          </p:cNvCxnSpPr>
          <p:nvPr/>
        </p:nvCxnSpPr>
        <p:spPr>
          <a:xfrm flipH="1">
            <a:off x="4714427" y="1384335"/>
            <a:ext cx="247666" cy="4040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D21A9DCD-D372-1301-85FA-D4C08AF858CD}"/>
              </a:ext>
            </a:extLst>
          </p:cNvPr>
          <p:cNvCxnSpPr>
            <a:stCxn id="78" idx="2"/>
            <a:endCxn id="64" idx="5"/>
          </p:cNvCxnSpPr>
          <p:nvPr/>
        </p:nvCxnSpPr>
        <p:spPr>
          <a:xfrm flipH="1" flipV="1">
            <a:off x="4625636" y="1251918"/>
            <a:ext cx="420291" cy="592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mit Pfeil 144">
            <a:extLst>
              <a:ext uri="{FF2B5EF4-FFF2-40B4-BE49-F238E27FC236}">
                <a16:creationId xmlns:a16="http://schemas.microsoft.com/office/drawing/2014/main" id="{F765F03D-755F-86A7-7C01-6B8C173889A0}"/>
              </a:ext>
            </a:extLst>
          </p:cNvPr>
          <p:cNvCxnSpPr>
            <a:stCxn id="77" idx="2"/>
            <a:endCxn id="63" idx="6"/>
          </p:cNvCxnSpPr>
          <p:nvPr/>
        </p:nvCxnSpPr>
        <p:spPr>
          <a:xfrm flipH="1" flipV="1">
            <a:off x="4536845" y="1115461"/>
            <a:ext cx="600680" cy="4181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74EB69FB-CE3D-698E-CF2D-4D28FE48BD93}"/>
              </a:ext>
            </a:extLst>
          </p:cNvPr>
          <p:cNvCxnSpPr>
            <a:cxnSpLocks/>
            <a:stCxn id="66" idx="3"/>
            <a:endCxn id="34" idx="2"/>
          </p:cNvCxnSpPr>
          <p:nvPr/>
        </p:nvCxnSpPr>
        <p:spPr>
          <a:xfrm flipH="1">
            <a:off x="2291600" y="2515325"/>
            <a:ext cx="143809" cy="573938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7E7FE59-5F1D-3E04-BEA2-90CF5E720909}"/>
              </a:ext>
            </a:extLst>
          </p:cNvPr>
          <p:cNvCxnSpPr>
            <a:stCxn id="67" idx="3"/>
            <a:endCxn id="33" idx="2"/>
          </p:cNvCxnSpPr>
          <p:nvPr/>
        </p:nvCxnSpPr>
        <p:spPr>
          <a:xfrm flipH="1">
            <a:off x="2436127" y="2654298"/>
            <a:ext cx="89711" cy="388714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349F8D1-695A-1CE4-9381-D19D3C0516B8}"/>
              </a:ext>
            </a:extLst>
          </p:cNvPr>
          <p:cNvCxnSpPr>
            <a:stCxn id="68" idx="3"/>
            <a:endCxn id="32" idx="2"/>
          </p:cNvCxnSpPr>
          <p:nvPr/>
        </p:nvCxnSpPr>
        <p:spPr>
          <a:xfrm flipH="1">
            <a:off x="2594042" y="2781490"/>
            <a:ext cx="14559" cy="210986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E0CCD90-482F-BBA9-E561-86BC52D1A715}"/>
              </a:ext>
            </a:extLst>
          </p:cNvPr>
          <p:cNvCxnSpPr>
            <a:stCxn id="29" idx="7"/>
            <a:endCxn id="39" idx="1"/>
          </p:cNvCxnSpPr>
          <p:nvPr/>
        </p:nvCxnSpPr>
        <p:spPr>
          <a:xfrm>
            <a:off x="3389525" y="5388902"/>
            <a:ext cx="181616" cy="170955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3D08EA3-4FBF-1E75-8E5E-D9FD9E98EB99}"/>
              </a:ext>
            </a:extLst>
          </p:cNvPr>
          <p:cNvCxnSpPr>
            <a:stCxn id="30" idx="7"/>
            <a:endCxn id="40" idx="2"/>
          </p:cNvCxnSpPr>
          <p:nvPr/>
        </p:nvCxnSpPr>
        <p:spPr>
          <a:xfrm>
            <a:off x="3234469" y="5438523"/>
            <a:ext cx="325395" cy="314362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350BB5B-0EA4-D2FC-187E-FE7E27EC6702}"/>
              </a:ext>
            </a:extLst>
          </p:cNvPr>
          <p:cNvCxnSpPr>
            <a:stCxn id="31" idx="7"/>
            <a:endCxn id="41" idx="2"/>
          </p:cNvCxnSpPr>
          <p:nvPr/>
        </p:nvCxnSpPr>
        <p:spPr>
          <a:xfrm>
            <a:off x="3079413" y="5488143"/>
            <a:ext cx="480451" cy="416491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02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B706B9C-92B2-8E39-89A7-BAB46DFFC8A1}"/>
              </a:ext>
            </a:extLst>
          </p:cNvPr>
          <p:cNvGrpSpPr/>
          <p:nvPr/>
        </p:nvGrpSpPr>
        <p:grpSpPr>
          <a:xfrm>
            <a:off x="739141" y="2855656"/>
            <a:ext cx="3635585" cy="289983"/>
            <a:chOff x="739141" y="3284008"/>
            <a:chExt cx="3635585" cy="289983"/>
          </a:xfrm>
        </p:grpSpPr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30F67F38-2B70-5A80-A46F-31C332354269}"/>
                </a:ext>
              </a:extLst>
            </p:cNvPr>
            <p:cNvGrpSpPr/>
            <p:nvPr/>
          </p:nvGrpSpPr>
          <p:grpSpPr>
            <a:xfrm>
              <a:off x="762001" y="3284008"/>
              <a:ext cx="3589866" cy="289983"/>
              <a:chOff x="2032000" y="2006599"/>
              <a:chExt cx="6096000" cy="1117600"/>
            </a:xfrm>
          </p:grpSpPr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D5B2440C-C987-A2DD-1ED9-3F1879B63FA2}"/>
                  </a:ext>
                </a:extLst>
              </p:cNvPr>
              <p:cNvSpPr/>
              <p:nvPr/>
            </p:nvSpPr>
            <p:spPr>
              <a:xfrm>
                <a:off x="2032000" y="2006599"/>
                <a:ext cx="6096000" cy="1117598"/>
              </a:xfrm>
              <a:prstGeom prst="rect">
                <a:avLst/>
              </a:prstGeom>
              <a:solidFill>
                <a:srgbClr val="D0CECE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B2723C11-FCCF-ADB3-0897-DC89F1A018BB}"/>
                  </a:ext>
                </a:extLst>
              </p:cNvPr>
              <p:cNvSpPr/>
              <p:nvPr/>
            </p:nvSpPr>
            <p:spPr>
              <a:xfrm>
                <a:off x="2032000" y="2006600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5939D0D4-5103-5FF0-826C-77DE08C1CB88}"/>
                  </a:ext>
                </a:extLst>
              </p:cNvPr>
              <p:cNvSpPr/>
              <p:nvPr/>
            </p:nvSpPr>
            <p:spPr>
              <a:xfrm>
                <a:off x="2032000" y="2379133"/>
                <a:ext cx="6096000" cy="372533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52851A60-9A18-36BD-6EA0-926F76F8371C}"/>
                  </a:ext>
                </a:extLst>
              </p:cNvPr>
              <p:cNvSpPr/>
              <p:nvPr/>
            </p:nvSpPr>
            <p:spPr>
              <a:xfrm>
                <a:off x="2032000" y="2751666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82545CBE-3C58-9DC3-95E6-EA4DD1109E43}"/>
                </a:ext>
              </a:extLst>
            </p:cNvPr>
            <p:cNvSpPr/>
            <p:nvPr/>
          </p:nvSpPr>
          <p:spPr>
            <a:xfrm>
              <a:off x="4329007" y="330947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756F5E7C-595C-BB40-D0D1-4D839BFF002A}"/>
                </a:ext>
              </a:extLst>
            </p:cNvPr>
            <p:cNvSpPr/>
            <p:nvPr/>
          </p:nvSpPr>
          <p:spPr>
            <a:xfrm>
              <a:off x="4329007" y="34061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A6920F2-31EC-6EF8-6D7A-069B58D6F4A2}"/>
                </a:ext>
              </a:extLst>
            </p:cNvPr>
            <p:cNvSpPr/>
            <p:nvPr/>
          </p:nvSpPr>
          <p:spPr>
            <a:xfrm>
              <a:off x="4329007" y="35028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27C1C45E-FAC8-450E-B4BA-6D9B99A878B8}"/>
                </a:ext>
              </a:extLst>
            </p:cNvPr>
            <p:cNvSpPr/>
            <p:nvPr/>
          </p:nvSpPr>
          <p:spPr>
            <a:xfrm>
              <a:off x="739141" y="330947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C2249620-BE71-87BA-C1BB-6F76542605E7}"/>
                </a:ext>
              </a:extLst>
            </p:cNvPr>
            <p:cNvSpPr/>
            <p:nvPr/>
          </p:nvSpPr>
          <p:spPr>
            <a:xfrm>
              <a:off x="739141" y="3407921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027918D-A3CE-F74F-91E1-C7EAEC46BB23}"/>
                </a:ext>
              </a:extLst>
            </p:cNvPr>
            <p:cNvSpPr/>
            <p:nvPr/>
          </p:nvSpPr>
          <p:spPr>
            <a:xfrm>
              <a:off x="739141" y="3498019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9440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20606DD-2019-7750-3747-4C1257DFD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" y="0"/>
            <a:ext cx="12050486" cy="6858000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90A9061-EDE2-DA49-BF02-F4308151E04E}"/>
              </a:ext>
            </a:extLst>
          </p:cNvPr>
          <p:cNvGrpSpPr/>
          <p:nvPr/>
        </p:nvGrpSpPr>
        <p:grpSpPr>
          <a:xfrm>
            <a:off x="5833354" y="587931"/>
            <a:ext cx="5947416" cy="5939328"/>
            <a:chOff x="2568102" y="335012"/>
            <a:chExt cx="5947416" cy="5939328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11A470F5-3C8C-2547-CFB6-87F1801F9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6556" r="20205" b="4018"/>
            <a:stretch/>
          </p:blipFill>
          <p:spPr>
            <a:xfrm>
              <a:off x="2568102" y="335012"/>
              <a:ext cx="5947416" cy="5939328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D5B369CE-198A-78A0-4231-DB6E3EAC8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26861" b="3887"/>
            <a:stretch/>
          </p:blipFill>
          <p:spPr>
            <a:xfrm rot="5400000">
              <a:off x="2572146" y="330968"/>
              <a:ext cx="5939328" cy="59474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500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ED11B5D-616D-3CC9-EC3B-C7BFEAE9FF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534"/>
          <a:stretch/>
        </p:blipFill>
        <p:spPr>
          <a:xfrm>
            <a:off x="4030495" y="325569"/>
            <a:ext cx="3348918" cy="6031763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9CB51137-CBD1-034F-3D1C-08C60ECDABFD}"/>
              </a:ext>
            </a:extLst>
          </p:cNvPr>
          <p:cNvCxnSpPr>
            <a:cxnSpLocks/>
          </p:cNvCxnSpPr>
          <p:nvPr/>
        </p:nvCxnSpPr>
        <p:spPr>
          <a:xfrm flipH="1" flipV="1">
            <a:off x="4643338" y="0"/>
            <a:ext cx="2266544" cy="389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78ADA1E2-A5FD-6E19-DDFF-B44C2922A72D}"/>
              </a:ext>
            </a:extLst>
          </p:cNvPr>
          <p:cNvCxnSpPr>
            <a:cxnSpLocks/>
          </p:cNvCxnSpPr>
          <p:nvPr/>
        </p:nvCxnSpPr>
        <p:spPr>
          <a:xfrm>
            <a:off x="1939048" y="778213"/>
            <a:ext cx="4630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1CFD45C3-2C79-4412-9195-365734E764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538"/>
          <a:stretch/>
        </p:blipFill>
        <p:spPr>
          <a:xfrm>
            <a:off x="398837" y="247748"/>
            <a:ext cx="3129062" cy="6155638"/>
          </a:xfrm>
          <a:prstGeom prst="rect">
            <a:avLst/>
          </a:prstGeom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2059AAC-3286-4896-B804-B88EF0998B37}"/>
              </a:ext>
            </a:extLst>
          </p:cNvPr>
          <p:cNvCxnSpPr>
            <a:cxnSpLocks/>
          </p:cNvCxnSpPr>
          <p:nvPr/>
        </p:nvCxnSpPr>
        <p:spPr>
          <a:xfrm flipH="1" flipV="1">
            <a:off x="901433" y="0"/>
            <a:ext cx="2266544" cy="389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6B29684E-992E-258F-F56B-5C08775B0F88}"/>
              </a:ext>
            </a:extLst>
          </p:cNvPr>
          <p:cNvCxnSpPr>
            <a:cxnSpLocks/>
          </p:cNvCxnSpPr>
          <p:nvPr/>
        </p:nvCxnSpPr>
        <p:spPr>
          <a:xfrm>
            <a:off x="-1802857" y="778213"/>
            <a:ext cx="4630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>
            <a:extLst>
              <a:ext uri="{FF2B5EF4-FFF2-40B4-BE49-F238E27FC236}">
                <a16:creationId xmlns:a16="http://schemas.microsoft.com/office/drawing/2014/main" id="{E59068C7-C91A-5F66-19E8-D915BE9917B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3057"/>
          <a:stretch/>
        </p:blipFill>
        <p:spPr>
          <a:xfrm>
            <a:off x="7782128" y="325569"/>
            <a:ext cx="4254006" cy="6012705"/>
          </a:xfrm>
          <a:prstGeom prst="rect">
            <a:avLst/>
          </a:prstGeom>
        </p:spPr>
      </p:pic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F28690B-2B54-FE96-075C-848EAFA0F282}"/>
              </a:ext>
            </a:extLst>
          </p:cNvPr>
          <p:cNvCxnSpPr>
            <a:cxnSpLocks/>
          </p:cNvCxnSpPr>
          <p:nvPr/>
        </p:nvCxnSpPr>
        <p:spPr>
          <a:xfrm flipH="1" flipV="1">
            <a:off x="9516895" y="0"/>
            <a:ext cx="2266544" cy="389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F0D123C-8560-BEE2-218F-94B00F11FDD0}"/>
              </a:ext>
            </a:extLst>
          </p:cNvPr>
          <p:cNvCxnSpPr>
            <a:cxnSpLocks/>
          </p:cNvCxnSpPr>
          <p:nvPr/>
        </p:nvCxnSpPr>
        <p:spPr>
          <a:xfrm>
            <a:off x="6812605" y="778213"/>
            <a:ext cx="4630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6602866F-D8CE-91C9-2E00-DF09ADBF9B2F}"/>
              </a:ext>
            </a:extLst>
          </p:cNvPr>
          <p:cNvSpPr txBox="1"/>
          <p:nvPr/>
        </p:nvSpPr>
        <p:spPr>
          <a:xfrm>
            <a:off x="700391" y="277238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10/10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766F5E4-B6DE-CB03-5C72-9772B3684BBE}"/>
              </a:ext>
            </a:extLst>
          </p:cNvPr>
          <p:cNvSpPr txBox="1"/>
          <p:nvPr/>
        </p:nvSpPr>
        <p:spPr>
          <a:xfrm>
            <a:off x="4520155" y="277238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10/7.5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6FE315A-6BED-5094-0A0A-6CC9B3DFCCFB}"/>
              </a:ext>
            </a:extLst>
          </p:cNvPr>
          <p:cNvSpPr txBox="1"/>
          <p:nvPr/>
        </p:nvSpPr>
        <p:spPr>
          <a:xfrm>
            <a:off x="8026312" y="277238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10/5</a:t>
            </a:r>
          </a:p>
        </p:txBody>
      </p:sp>
    </p:spTree>
    <p:extLst>
      <p:ext uri="{BB962C8B-B14F-4D97-AF65-F5344CB8AC3E}">
        <p14:creationId xmlns:p14="http://schemas.microsoft.com/office/powerpoint/2010/main" val="238141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585FE4F4-1AF1-A74E-8F2C-D592B442EB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830" t="27435" r="4024" b="30121"/>
          <a:stretch/>
        </p:blipFill>
        <p:spPr>
          <a:xfrm>
            <a:off x="4738687" y="3333750"/>
            <a:ext cx="2714626" cy="75247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DA6F576-00C5-D6E1-8965-C90871BA72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493" t="48120" r="52660" b="9166"/>
          <a:stretch/>
        </p:blipFill>
        <p:spPr>
          <a:xfrm>
            <a:off x="4738686" y="2581036"/>
            <a:ext cx="2047876" cy="757237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BE0849D-8426-607A-B9B0-572129086F6D}"/>
              </a:ext>
            </a:extLst>
          </p:cNvPr>
          <p:cNvCxnSpPr>
            <a:cxnSpLocks/>
          </p:cNvCxnSpPr>
          <p:nvPr/>
        </p:nvCxnSpPr>
        <p:spPr>
          <a:xfrm>
            <a:off x="4738688" y="3331370"/>
            <a:ext cx="0" cy="759619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A191308-1CEA-B274-E991-12D25A64FC6C}"/>
              </a:ext>
            </a:extLst>
          </p:cNvPr>
          <p:cNvCxnSpPr>
            <a:cxnSpLocks/>
          </p:cNvCxnSpPr>
          <p:nvPr/>
        </p:nvCxnSpPr>
        <p:spPr>
          <a:xfrm>
            <a:off x="4738688" y="3339863"/>
            <a:ext cx="204787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D852304-45E0-B660-1225-8637C882656D}"/>
              </a:ext>
            </a:extLst>
          </p:cNvPr>
          <p:cNvCxnSpPr>
            <a:cxnSpLocks/>
          </p:cNvCxnSpPr>
          <p:nvPr/>
        </p:nvCxnSpPr>
        <p:spPr>
          <a:xfrm>
            <a:off x="4738687" y="4135438"/>
            <a:ext cx="2732400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7BD4530C-21F6-E16C-57BD-88CEF7C25B8B}"/>
              </a:ext>
            </a:extLst>
          </p:cNvPr>
          <p:cNvSpPr txBox="1"/>
          <p:nvPr/>
        </p:nvSpPr>
        <p:spPr>
          <a:xfrm>
            <a:off x="5508389" y="299354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3/3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7D42B0-E410-69F1-DFBA-444A48FB69FF}"/>
              </a:ext>
            </a:extLst>
          </p:cNvPr>
          <p:cNvSpPr txBox="1"/>
          <p:nvPr/>
        </p:nvSpPr>
        <p:spPr>
          <a:xfrm>
            <a:off x="5850650" y="415535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4/3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238D835-9C80-41EE-12B3-6D2D888DC572}"/>
              </a:ext>
            </a:extLst>
          </p:cNvPr>
          <p:cNvCxnSpPr>
            <a:cxnSpLocks/>
          </p:cNvCxnSpPr>
          <p:nvPr/>
        </p:nvCxnSpPr>
        <p:spPr>
          <a:xfrm>
            <a:off x="4738686" y="2574131"/>
            <a:ext cx="0" cy="75961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B2C690E5-BD88-90E8-7733-E1103B17B661}"/>
              </a:ext>
            </a:extLst>
          </p:cNvPr>
          <p:cNvSpPr txBox="1"/>
          <p:nvPr/>
        </p:nvSpPr>
        <p:spPr>
          <a:xfrm>
            <a:off x="4099599" y="277392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9405F13-2801-84D6-339F-1860CA52B329}"/>
              </a:ext>
            </a:extLst>
          </p:cNvPr>
          <p:cNvSpPr txBox="1"/>
          <p:nvPr/>
        </p:nvSpPr>
        <p:spPr>
          <a:xfrm>
            <a:off x="4099599" y="352532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1/1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89F458B-2A81-CD89-60A0-CC133E12DD31}"/>
              </a:ext>
            </a:extLst>
          </p:cNvPr>
          <p:cNvSpPr txBox="1"/>
          <p:nvPr/>
        </p:nvSpPr>
        <p:spPr>
          <a:xfrm>
            <a:off x="7889637" y="277392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4 </a:t>
            </a:r>
            <a:r>
              <a:rPr lang="de-DE" dirty="0" err="1">
                <a:solidFill>
                  <a:srgbClr val="C00000"/>
                </a:solidFill>
              </a:rPr>
              <a:t>lanes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7F8A71D-0F52-95B8-2F77-F2F4AEFBE55A}"/>
              </a:ext>
            </a:extLst>
          </p:cNvPr>
          <p:cNvSpPr txBox="1"/>
          <p:nvPr/>
        </p:nvSpPr>
        <p:spPr>
          <a:xfrm>
            <a:off x="7889637" y="352532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3 </a:t>
            </a:r>
            <a:r>
              <a:rPr lang="de-DE" dirty="0" err="1">
                <a:solidFill>
                  <a:srgbClr val="0070C0"/>
                </a:solidFill>
              </a:rPr>
              <a:t>lanes</a:t>
            </a:r>
            <a:endParaRPr lang="de-DE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042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6F0CB09-B08A-AC91-C2F1-7463C791D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7AC74941-335F-5DF9-1D0C-83CD81A57E3C}"/>
              </a:ext>
            </a:extLst>
          </p:cNvPr>
          <p:cNvCxnSpPr>
            <a:cxnSpLocks/>
          </p:cNvCxnSpPr>
          <p:nvPr/>
        </p:nvCxnSpPr>
        <p:spPr>
          <a:xfrm>
            <a:off x="1176867" y="355600"/>
            <a:ext cx="3928533" cy="67987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2F8475E-F2CE-E1DB-C00A-063EC5F37CF1}"/>
              </a:ext>
            </a:extLst>
          </p:cNvPr>
          <p:cNvCxnSpPr>
            <a:cxnSpLocks/>
          </p:cNvCxnSpPr>
          <p:nvPr/>
        </p:nvCxnSpPr>
        <p:spPr>
          <a:xfrm flipH="1">
            <a:off x="3014133" y="2125133"/>
            <a:ext cx="6112934" cy="3496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DA34C1D-457F-1FFB-A2D0-AAC539F82A20}"/>
              </a:ext>
            </a:extLst>
          </p:cNvPr>
          <p:cNvCxnSpPr>
            <a:cxnSpLocks/>
          </p:cNvCxnSpPr>
          <p:nvPr/>
        </p:nvCxnSpPr>
        <p:spPr>
          <a:xfrm flipV="1">
            <a:off x="541867" y="245533"/>
            <a:ext cx="3556000" cy="61624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BF2D70E9-E26A-9971-0D2F-ADCC0E8CE7CD}"/>
              </a:ext>
            </a:extLst>
          </p:cNvPr>
          <p:cNvCxnSpPr>
            <a:cxnSpLocks/>
          </p:cNvCxnSpPr>
          <p:nvPr/>
        </p:nvCxnSpPr>
        <p:spPr>
          <a:xfrm>
            <a:off x="3420533" y="254000"/>
            <a:ext cx="5842000" cy="33612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3453D390-BEB9-3047-BB2A-4F6A2F673D86}"/>
              </a:ext>
            </a:extLst>
          </p:cNvPr>
          <p:cNvSpPr/>
          <p:nvPr/>
        </p:nvSpPr>
        <p:spPr>
          <a:xfrm>
            <a:off x="6312877" y="1846384"/>
            <a:ext cx="369278" cy="369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93CCBFC3-118E-7F83-1114-6DCF2238279D}"/>
              </a:ext>
            </a:extLst>
          </p:cNvPr>
          <p:cNvSpPr/>
          <p:nvPr/>
        </p:nvSpPr>
        <p:spPr>
          <a:xfrm>
            <a:off x="6550271" y="3305907"/>
            <a:ext cx="369278" cy="369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020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7AF1CA0-3DEA-BF75-7E14-05617B0C971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72949" y="0"/>
            <a:ext cx="7646102" cy="6858000"/>
          </a:xfrm>
          <a:prstGeom prst="rect">
            <a:avLst/>
          </a:prstGeom>
        </p:spPr>
      </p:pic>
      <p:sp>
        <p:nvSpPr>
          <p:cNvPr id="7" name="Bogen 6">
            <a:extLst>
              <a:ext uri="{FF2B5EF4-FFF2-40B4-BE49-F238E27FC236}">
                <a16:creationId xmlns:a16="http://schemas.microsoft.com/office/drawing/2014/main" id="{A713336E-0AD5-9DF5-5DC1-C3768356A8B0}"/>
              </a:ext>
            </a:extLst>
          </p:cNvPr>
          <p:cNvSpPr/>
          <p:nvPr/>
        </p:nvSpPr>
        <p:spPr>
          <a:xfrm rot="6072076">
            <a:off x="3721100" y="-1"/>
            <a:ext cx="1320800" cy="1320800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C22FC3B-B31A-E3A0-BD6F-34A44FBF7CAB}"/>
                  </a:ext>
                </a:extLst>
              </p:cNvPr>
              <p:cNvSpPr txBox="1"/>
              <p:nvPr/>
            </p:nvSpPr>
            <p:spPr>
              <a:xfrm>
                <a:off x="4393849" y="825500"/>
                <a:ext cx="5326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de-DE" dirty="0"/>
                  <a:t>/3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C22FC3B-B31A-E3A0-BD6F-34A44FBF7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849" y="825500"/>
                <a:ext cx="532646" cy="369332"/>
              </a:xfrm>
              <a:prstGeom prst="rect">
                <a:avLst/>
              </a:prstGeom>
              <a:blipFill>
                <a:blip r:embed="rId3"/>
                <a:stretch>
                  <a:fillRect t="-8197" r="-9195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D4BBB3E-DD2F-8FEB-E825-7B820D707872}"/>
              </a:ext>
            </a:extLst>
          </p:cNvPr>
          <p:cNvGrpSpPr/>
          <p:nvPr/>
        </p:nvGrpSpPr>
        <p:grpSpPr>
          <a:xfrm>
            <a:off x="4634772" y="1390646"/>
            <a:ext cx="2655028" cy="701244"/>
            <a:chOff x="4634772" y="1879596"/>
            <a:chExt cx="2655028" cy="701244"/>
          </a:xfrm>
        </p:grpSpPr>
        <p:sp>
          <p:nvSpPr>
            <p:cNvPr id="9" name="Geschweifte Klammer links 8">
              <a:extLst>
                <a:ext uri="{FF2B5EF4-FFF2-40B4-BE49-F238E27FC236}">
                  <a16:creationId xmlns:a16="http://schemas.microsoft.com/office/drawing/2014/main" id="{913059EF-ACF6-A96C-4F0D-6BBBA15E1DB1}"/>
                </a:ext>
              </a:extLst>
            </p:cNvPr>
            <p:cNvSpPr/>
            <p:nvPr/>
          </p:nvSpPr>
          <p:spPr>
            <a:xfrm rot="16200000">
              <a:off x="5796330" y="718038"/>
              <a:ext cx="331912" cy="2655028"/>
            </a:xfrm>
            <a:prstGeom prst="leftBrace">
              <a:avLst>
                <a:gd name="adj1" fmla="val 92556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B2183A0E-2E50-2FBF-8CB0-496917381930}"/>
                </a:ext>
              </a:extLst>
            </p:cNvPr>
            <p:cNvSpPr txBox="1"/>
            <p:nvPr/>
          </p:nvSpPr>
          <p:spPr>
            <a:xfrm>
              <a:off x="5752934" y="221150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6BCD31AC-D658-6F08-1A90-D4B48EA1B329}"/>
                  </a:ext>
                </a:extLst>
              </p:cNvPr>
              <p:cNvSpPr txBox="1"/>
              <p:nvPr/>
            </p:nvSpPr>
            <p:spPr>
              <a:xfrm>
                <a:off x="4744545" y="183584"/>
                <a:ext cx="407483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6BCD31AC-D658-6F08-1A90-D4B48EA1B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545" y="183584"/>
                <a:ext cx="407483" cy="4619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llipse 2">
            <a:extLst>
              <a:ext uri="{FF2B5EF4-FFF2-40B4-BE49-F238E27FC236}">
                <a16:creationId xmlns:a16="http://schemas.microsoft.com/office/drawing/2014/main" id="{A53C70F5-CFFD-1AB3-2CF6-6A88131E6C63}"/>
              </a:ext>
            </a:extLst>
          </p:cNvPr>
          <p:cNvSpPr/>
          <p:nvPr/>
        </p:nvSpPr>
        <p:spPr>
          <a:xfrm>
            <a:off x="4601845" y="399801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962698D-246E-521E-6E48-FF3F0F07849B}"/>
              </a:ext>
            </a:extLst>
          </p:cNvPr>
          <p:cNvSpPr/>
          <p:nvPr/>
        </p:nvSpPr>
        <p:spPr>
          <a:xfrm>
            <a:off x="7271101" y="404564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E7B18B-669D-A920-B942-BD4798B0D98B}"/>
                  </a:ext>
                </a:extLst>
              </p:cNvPr>
              <p:cNvSpPr txBox="1"/>
              <p:nvPr/>
            </p:nvSpPr>
            <p:spPr>
              <a:xfrm>
                <a:off x="6729798" y="183584"/>
                <a:ext cx="535724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E7B18B-669D-A920-B942-BD4798B0D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798" y="183584"/>
                <a:ext cx="535724" cy="4675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>
            <a:extLst>
              <a:ext uri="{FF2B5EF4-FFF2-40B4-BE49-F238E27FC236}">
                <a16:creationId xmlns:a16="http://schemas.microsoft.com/office/drawing/2014/main" id="{EE7ED492-3C14-C9D6-62BA-4BBC7478B315}"/>
              </a:ext>
            </a:extLst>
          </p:cNvPr>
          <p:cNvSpPr/>
          <p:nvPr/>
        </p:nvSpPr>
        <p:spPr>
          <a:xfrm>
            <a:off x="7766401" y="726033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4615147-E0D4-F3A2-D63B-44E267E51235}"/>
              </a:ext>
            </a:extLst>
          </p:cNvPr>
          <p:cNvSpPr/>
          <p:nvPr/>
        </p:nvSpPr>
        <p:spPr>
          <a:xfrm>
            <a:off x="9099901" y="3031083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BE5E41D4-048D-D9A8-25F1-296FA71CE21C}"/>
                  </a:ext>
                </a:extLst>
              </p:cNvPr>
              <p:cNvSpPr txBox="1"/>
              <p:nvPr/>
            </p:nvSpPr>
            <p:spPr>
              <a:xfrm>
                <a:off x="8332198" y="362296"/>
                <a:ext cx="413062" cy="4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BE5E41D4-048D-D9A8-25F1-296FA71CE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198" y="362296"/>
                <a:ext cx="413062" cy="4632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C438D96-675E-7167-E4FD-77538C45EC9C}"/>
                  </a:ext>
                </a:extLst>
              </p:cNvPr>
              <p:cNvSpPr txBox="1"/>
              <p:nvPr/>
            </p:nvSpPr>
            <p:spPr>
              <a:xfrm>
                <a:off x="4593047" y="2423803"/>
                <a:ext cx="1310743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C438D96-675E-7167-E4FD-77538C45E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047" y="2423803"/>
                <a:ext cx="1310743" cy="5259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D16B2201-EA4D-6C49-C7DB-445EC81081D9}"/>
              </a:ext>
            </a:extLst>
          </p:cNvPr>
          <p:cNvGrpSpPr/>
          <p:nvPr/>
        </p:nvGrpSpPr>
        <p:grpSpPr>
          <a:xfrm>
            <a:off x="7504340" y="768963"/>
            <a:ext cx="1629698" cy="2611184"/>
            <a:chOff x="7224156" y="910015"/>
            <a:chExt cx="1629698" cy="2611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D627F777-978E-E0F4-BE6C-D007EB1E8CC4}"/>
                    </a:ext>
                  </a:extLst>
                </p:cNvPr>
                <p:cNvSpPr txBox="1"/>
                <p:nvPr/>
              </p:nvSpPr>
              <p:spPr>
                <a:xfrm rot="3507159">
                  <a:off x="7602753" y="2003397"/>
                  <a:ext cx="908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=50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D627F777-978E-E0F4-BE6C-D007EB1E8C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507159">
                  <a:off x="7602753" y="2003397"/>
                  <a:ext cx="90851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Gleichschenkliges Dreieck 17">
              <a:extLst>
                <a:ext uri="{FF2B5EF4-FFF2-40B4-BE49-F238E27FC236}">
                  <a16:creationId xmlns:a16="http://schemas.microsoft.com/office/drawing/2014/main" id="{5367D849-190F-357A-9A60-25B138F7077C}"/>
                </a:ext>
              </a:extLst>
            </p:cNvPr>
            <p:cNvSpPr/>
            <p:nvPr/>
          </p:nvSpPr>
          <p:spPr>
            <a:xfrm>
              <a:off x="7519430" y="910015"/>
              <a:ext cx="1334424" cy="2307970"/>
            </a:xfrm>
            <a:prstGeom prst="triangle">
              <a:avLst>
                <a:gd name="adj" fmla="val 0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C9B3972A-07E8-8044-469E-FBC774CB4EB9}"/>
                    </a:ext>
                  </a:extLst>
                </p:cNvPr>
                <p:cNvSpPr txBox="1"/>
                <p:nvPr/>
              </p:nvSpPr>
              <p:spPr>
                <a:xfrm rot="16200000">
                  <a:off x="7371409" y="1298988"/>
                  <a:ext cx="5326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a14:m>
                  <a:r>
                    <a:rPr lang="de-DE" dirty="0"/>
                    <a:t>/6</a:t>
                  </a:r>
                </a:p>
              </p:txBody>
            </p:sp>
          </mc:Choice>
          <mc:Fallback xmlns="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C9B3972A-07E8-8044-469E-FBC774CB4E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371409" y="1298988"/>
                  <a:ext cx="532646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0000" t="-10345" r="-2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05F98FB6-2645-7413-24FD-4B767A4AD127}"/>
                    </a:ext>
                  </a:extLst>
                </p:cNvPr>
                <p:cNvSpPr txBox="1"/>
                <p:nvPr/>
              </p:nvSpPr>
              <p:spPr>
                <a:xfrm>
                  <a:off x="7224156" y="1838266"/>
                  <a:ext cx="3714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05F98FB6-2645-7413-24FD-4B767A4AD1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4156" y="1838266"/>
                  <a:ext cx="37144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2DB3182A-7A49-D41C-C4C2-F8C68943B881}"/>
                    </a:ext>
                  </a:extLst>
                </p:cNvPr>
                <p:cNvSpPr txBox="1"/>
                <p:nvPr/>
              </p:nvSpPr>
              <p:spPr>
                <a:xfrm>
                  <a:off x="8171064" y="3151867"/>
                  <a:ext cx="3676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2DB3182A-7A49-D41C-C4C2-F8C68943B8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1064" y="3151867"/>
                  <a:ext cx="36766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74E0B88-A673-BE63-69F4-B2443BD09645}"/>
                  </a:ext>
                </a:extLst>
              </p:cNvPr>
              <p:cNvSpPr txBox="1"/>
              <p:nvPr/>
            </p:nvSpPr>
            <p:spPr>
              <a:xfrm>
                <a:off x="4593047" y="3065489"/>
                <a:ext cx="1344984" cy="474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74E0B88-A673-BE63-69F4-B2443BD09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047" y="3065489"/>
                <a:ext cx="1344984" cy="47442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E86CFB7E-D256-72A9-6EB4-D0C38D0BB98A}"/>
                  </a:ext>
                </a:extLst>
              </p:cNvPr>
              <p:cNvSpPr txBox="1"/>
              <p:nvPr/>
            </p:nvSpPr>
            <p:spPr>
              <a:xfrm>
                <a:off x="4514096" y="4116039"/>
                <a:ext cx="167289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</m:oMath>
                  </m:oMathPara>
                </a14:m>
                <a:endParaRPr lang="de-DE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E86CFB7E-D256-72A9-6EB4-D0C38D0BB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96" y="4116039"/>
                <a:ext cx="1672894" cy="553998"/>
              </a:xfrm>
              <a:prstGeom prst="rect">
                <a:avLst/>
              </a:prstGeom>
              <a:blipFill>
                <a:blip r:embed="rId13"/>
                <a:stretch>
                  <a:fillRect l="-4015" t="-2198" b="-1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34BAAE74-D089-BEB7-DA45-F61730C398D1}"/>
                  </a:ext>
                </a:extLst>
              </p:cNvPr>
              <p:cNvSpPr txBox="1"/>
              <p:nvPr/>
            </p:nvSpPr>
            <p:spPr>
              <a:xfrm>
                <a:off x="9441117" y="2218526"/>
                <a:ext cx="2021066" cy="543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de-DE" dirty="0"/>
                                        <m:t>/6</m:t>
                                      </m:r>
                                    </m:e>
                                  </m:d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  <m: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de-DE" dirty="0"/>
                                        <m:t>/6</m:t>
                                      </m:r>
                                    </m:e>
                                  </m:d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34BAAE74-D089-BEB7-DA45-F61730C39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117" y="2218526"/>
                <a:ext cx="2021066" cy="543418"/>
              </a:xfrm>
              <a:prstGeom prst="rect">
                <a:avLst/>
              </a:prstGeom>
              <a:blipFill>
                <a:blip r:embed="rId14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87868A9A-DB0B-E5B7-4C10-680A24784C8D}"/>
                  </a:ext>
                </a:extLst>
              </p:cNvPr>
              <p:cNvSpPr txBox="1"/>
              <p:nvPr/>
            </p:nvSpPr>
            <p:spPr>
              <a:xfrm>
                <a:off x="8720596" y="358000"/>
                <a:ext cx="598241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de-DE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87868A9A-DB0B-E5B7-4C10-680A24784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0596" y="358000"/>
                <a:ext cx="598241" cy="467500"/>
              </a:xfrm>
              <a:prstGeom prst="rect">
                <a:avLst/>
              </a:prstGeom>
              <a:blipFill>
                <a:blip r:embed="rId15"/>
                <a:stretch>
                  <a:fillRect l="-24490"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D69F53F8-9B4B-74EC-9825-EF7484CCD966}"/>
                  </a:ext>
                </a:extLst>
              </p:cNvPr>
              <p:cNvSpPr txBox="1"/>
              <p:nvPr/>
            </p:nvSpPr>
            <p:spPr>
              <a:xfrm>
                <a:off x="11430455" y="2259242"/>
                <a:ext cx="774571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de-DE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75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3.3</m:t>
                            </m:r>
                          </m:e>
                        </m:eqAr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D69F53F8-9B4B-74EC-9825-EF7484CCD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455" y="2259242"/>
                <a:ext cx="774571" cy="467500"/>
              </a:xfrm>
              <a:prstGeom prst="rect">
                <a:avLst/>
              </a:prstGeom>
              <a:blipFill>
                <a:blip r:embed="rId16"/>
                <a:stretch>
                  <a:fillRect l="-18110"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F338E9CE-F498-EC8A-0DE5-5A7FA1DB70B4}"/>
                  </a:ext>
                </a:extLst>
              </p:cNvPr>
              <p:cNvSpPr txBox="1"/>
              <p:nvPr/>
            </p:nvSpPr>
            <p:spPr>
              <a:xfrm>
                <a:off x="8247794" y="6028204"/>
                <a:ext cx="774571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de-DE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86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eqAr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F338E9CE-F498-EC8A-0DE5-5A7FA1DB7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794" y="6028204"/>
                <a:ext cx="774571" cy="467500"/>
              </a:xfrm>
              <a:prstGeom prst="rect">
                <a:avLst/>
              </a:prstGeom>
              <a:blipFill>
                <a:blip r:embed="rId17"/>
                <a:stretch>
                  <a:fillRect l="-18110" b="-90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95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31AB3BC7-437E-6DE0-3F8E-DF22E5E56390}"/>
              </a:ext>
            </a:extLst>
          </p:cNvPr>
          <p:cNvGrpSpPr/>
          <p:nvPr/>
        </p:nvGrpSpPr>
        <p:grpSpPr>
          <a:xfrm flipH="1">
            <a:off x="2775114" y="527105"/>
            <a:ext cx="6245794" cy="6444005"/>
            <a:chOff x="2775114" y="527105"/>
            <a:chExt cx="6245794" cy="6444005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14A94263-C653-C5F0-75D5-2038A9DE1C4C}"/>
                </a:ext>
              </a:extLst>
            </p:cNvPr>
            <p:cNvGrpSpPr/>
            <p:nvPr/>
          </p:nvGrpSpPr>
          <p:grpSpPr>
            <a:xfrm flipV="1">
              <a:off x="2775114" y="527105"/>
              <a:ext cx="6245794" cy="498178"/>
              <a:chOff x="739141" y="3284008"/>
              <a:chExt cx="3635585" cy="289983"/>
            </a:xfrm>
          </p:grpSpPr>
          <p:grpSp>
            <p:nvGrpSpPr>
              <p:cNvPr id="5" name="Gruppieren 4">
                <a:extLst>
                  <a:ext uri="{FF2B5EF4-FFF2-40B4-BE49-F238E27FC236}">
                    <a16:creationId xmlns:a16="http://schemas.microsoft.com/office/drawing/2014/main" id="{DA5CD380-D702-A562-09E3-3FB62C432490}"/>
                  </a:ext>
                </a:extLst>
              </p:cNvPr>
              <p:cNvGrpSpPr/>
              <p:nvPr/>
            </p:nvGrpSpPr>
            <p:grpSpPr>
              <a:xfrm>
                <a:off x="762001" y="3284008"/>
                <a:ext cx="3589866" cy="289983"/>
                <a:chOff x="2032000" y="2006599"/>
                <a:chExt cx="6096000" cy="1117600"/>
              </a:xfrm>
            </p:grpSpPr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970363D4-A51D-6B58-4CD9-98A940700264}"/>
                    </a:ext>
                  </a:extLst>
                </p:cNvPr>
                <p:cNvSpPr/>
                <p:nvPr/>
              </p:nvSpPr>
              <p:spPr>
                <a:xfrm>
                  <a:off x="2032000" y="2006599"/>
                  <a:ext cx="6096000" cy="111759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AAE284A4-7745-EE4E-4D6F-DDA2DD58C1E4}"/>
                    </a:ext>
                  </a:extLst>
                </p:cNvPr>
                <p:cNvSpPr/>
                <p:nvPr/>
              </p:nvSpPr>
              <p:spPr>
                <a:xfrm>
                  <a:off x="2032000" y="2006600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id="{4BD847E6-EB25-A6B8-C63A-70DE9B9F99E6}"/>
                    </a:ext>
                  </a:extLst>
                </p:cNvPr>
                <p:cNvSpPr/>
                <p:nvPr/>
              </p:nvSpPr>
              <p:spPr>
                <a:xfrm>
                  <a:off x="2032000" y="2379133"/>
                  <a:ext cx="6096000" cy="372533"/>
                </a:xfrm>
                <a:prstGeom prst="rect">
                  <a:avLst/>
                </a:prstGeom>
                <a:noFill/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D6C0B900-B43F-7664-AF03-698D8DC77D2A}"/>
                    </a:ext>
                  </a:extLst>
                </p:cNvPr>
                <p:cNvSpPr/>
                <p:nvPr/>
              </p:nvSpPr>
              <p:spPr>
                <a:xfrm>
                  <a:off x="2032000" y="2751666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F4C81BDD-9D17-1E8E-65A9-C9FF2626A888}"/>
                  </a:ext>
                </a:extLst>
              </p:cNvPr>
              <p:cNvSpPr/>
              <p:nvPr/>
            </p:nvSpPr>
            <p:spPr>
              <a:xfrm>
                <a:off x="4329007" y="340613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F540E815-19FE-DF98-90BF-50EDA63F67D0}"/>
                  </a:ext>
                </a:extLst>
              </p:cNvPr>
              <p:cNvSpPr/>
              <p:nvPr/>
            </p:nvSpPr>
            <p:spPr>
              <a:xfrm>
                <a:off x="739141" y="340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6D16CB4E-B326-4823-2369-90D004D47DD8}"/>
                </a:ext>
              </a:extLst>
            </p:cNvPr>
            <p:cNvGrpSpPr/>
            <p:nvPr/>
          </p:nvGrpSpPr>
          <p:grpSpPr>
            <a:xfrm rot="-7200000" flipV="1">
              <a:off x="993145" y="3599123"/>
              <a:ext cx="6245794" cy="498179"/>
              <a:chOff x="739141" y="3284010"/>
              <a:chExt cx="3635585" cy="289984"/>
            </a:xfrm>
          </p:grpSpPr>
          <p:grpSp>
            <p:nvGrpSpPr>
              <p:cNvPr id="25" name="Gruppieren 24">
                <a:extLst>
                  <a:ext uri="{FF2B5EF4-FFF2-40B4-BE49-F238E27FC236}">
                    <a16:creationId xmlns:a16="http://schemas.microsoft.com/office/drawing/2014/main" id="{C76F025B-20E4-CDA5-7D57-35E58F222714}"/>
                  </a:ext>
                </a:extLst>
              </p:cNvPr>
              <p:cNvGrpSpPr/>
              <p:nvPr/>
            </p:nvGrpSpPr>
            <p:grpSpPr>
              <a:xfrm>
                <a:off x="762001" y="3284010"/>
                <a:ext cx="3589866" cy="289984"/>
                <a:chOff x="2032000" y="2006599"/>
                <a:chExt cx="6096000" cy="1117600"/>
              </a:xfrm>
            </p:grpSpPr>
            <p:sp>
              <p:nvSpPr>
                <p:cNvPr id="28" name="Rechteck 27">
                  <a:extLst>
                    <a:ext uri="{FF2B5EF4-FFF2-40B4-BE49-F238E27FC236}">
                      <a16:creationId xmlns:a16="http://schemas.microsoft.com/office/drawing/2014/main" id="{51D40C88-FDF6-ABAE-3123-99AD71C63F4B}"/>
                    </a:ext>
                  </a:extLst>
                </p:cNvPr>
                <p:cNvSpPr/>
                <p:nvPr/>
              </p:nvSpPr>
              <p:spPr>
                <a:xfrm>
                  <a:off x="2032000" y="2006599"/>
                  <a:ext cx="6096000" cy="1117598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Rechteck 28">
                  <a:extLst>
                    <a:ext uri="{FF2B5EF4-FFF2-40B4-BE49-F238E27FC236}">
                      <a16:creationId xmlns:a16="http://schemas.microsoft.com/office/drawing/2014/main" id="{83DA582A-6471-3592-9526-A959965F7127}"/>
                    </a:ext>
                  </a:extLst>
                </p:cNvPr>
                <p:cNvSpPr/>
                <p:nvPr/>
              </p:nvSpPr>
              <p:spPr>
                <a:xfrm>
                  <a:off x="2032000" y="2006600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05A9CC10-7A3A-0278-3C38-E1656F1D258B}"/>
                    </a:ext>
                  </a:extLst>
                </p:cNvPr>
                <p:cNvSpPr/>
                <p:nvPr/>
              </p:nvSpPr>
              <p:spPr>
                <a:xfrm>
                  <a:off x="2032000" y="2379133"/>
                  <a:ext cx="6096000" cy="372533"/>
                </a:xfrm>
                <a:prstGeom prst="rect">
                  <a:avLst/>
                </a:prstGeom>
                <a:noFill/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1" name="Rechteck 30">
                  <a:extLst>
                    <a:ext uri="{FF2B5EF4-FFF2-40B4-BE49-F238E27FC236}">
                      <a16:creationId xmlns:a16="http://schemas.microsoft.com/office/drawing/2014/main" id="{B92BE667-398A-834E-FB94-6B1056B30C02}"/>
                    </a:ext>
                  </a:extLst>
                </p:cNvPr>
                <p:cNvSpPr/>
                <p:nvPr/>
              </p:nvSpPr>
              <p:spPr>
                <a:xfrm>
                  <a:off x="2032000" y="2751666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8270C00B-90E5-D0D7-049D-B6D3E824B6B4}"/>
                  </a:ext>
                </a:extLst>
              </p:cNvPr>
              <p:cNvSpPr/>
              <p:nvPr/>
            </p:nvSpPr>
            <p:spPr>
              <a:xfrm>
                <a:off x="4329007" y="340613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3E01B6BF-DC14-22E0-65A9-57ECDDB38A36}"/>
                  </a:ext>
                </a:extLst>
              </p:cNvPr>
              <p:cNvSpPr/>
              <p:nvPr/>
            </p:nvSpPr>
            <p:spPr>
              <a:xfrm>
                <a:off x="739141" y="340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C6EA868D-771F-317B-534C-8B6FB4D32F03}"/>
                </a:ext>
              </a:extLst>
            </p:cNvPr>
            <p:cNvGrpSpPr/>
            <p:nvPr/>
          </p:nvGrpSpPr>
          <p:grpSpPr>
            <a:xfrm rot="7200000" flipV="1">
              <a:off x="4552280" y="3599124"/>
              <a:ext cx="6245794" cy="498178"/>
              <a:chOff x="739141" y="3284008"/>
              <a:chExt cx="3635585" cy="289983"/>
            </a:xfrm>
          </p:grpSpPr>
          <p:grpSp>
            <p:nvGrpSpPr>
              <p:cNvPr id="33" name="Gruppieren 32">
                <a:extLst>
                  <a:ext uri="{FF2B5EF4-FFF2-40B4-BE49-F238E27FC236}">
                    <a16:creationId xmlns:a16="http://schemas.microsoft.com/office/drawing/2014/main" id="{B02AD1BB-ABB3-1F0F-6276-9788DB9ED89A}"/>
                  </a:ext>
                </a:extLst>
              </p:cNvPr>
              <p:cNvGrpSpPr/>
              <p:nvPr/>
            </p:nvGrpSpPr>
            <p:grpSpPr>
              <a:xfrm>
                <a:off x="762001" y="3284008"/>
                <a:ext cx="3589866" cy="289983"/>
                <a:chOff x="2032000" y="2006599"/>
                <a:chExt cx="6096000" cy="1117600"/>
              </a:xfrm>
            </p:grpSpPr>
            <p:sp>
              <p:nvSpPr>
                <p:cNvPr id="36" name="Rechteck 35">
                  <a:extLst>
                    <a:ext uri="{FF2B5EF4-FFF2-40B4-BE49-F238E27FC236}">
                      <a16:creationId xmlns:a16="http://schemas.microsoft.com/office/drawing/2014/main" id="{7C10BD79-CA20-265D-542C-9B3DCD3F3788}"/>
                    </a:ext>
                  </a:extLst>
                </p:cNvPr>
                <p:cNvSpPr/>
                <p:nvPr/>
              </p:nvSpPr>
              <p:spPr>
                <a:xfrm>
                  <a:off x="2032000" y="2006599"/>
                  <a:ext cx="6096000" cy="111759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" name="Rechteck 36">
                  <a:extLst>
                    <a:ext uri="{FF2B5EF4-FFF2-40B4-BE49-F238E27FC236}">
                      <a16:creationId xmlns:a16="http://schemas.microsoft.com/office/drawing/2014/main" id="{7068D4D7-76BD-1C98-1BF2-16E22DEA560D}"/>
                    </a:ext>
                  </a:extLst>
                </p:cNvPr>
                <p:cNvSpPr/>
                <p:nvPr/>
              </p:nvSpPr>
              <p:spPr>
                <a:xfrm>
                  <a:off x="2032000" y="2006600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8" name="Rechteck 37">
                  <a:extLst>
                    <a:ext uri="{FF2B5EF4-FFF2-40B4-BE49-F238E27FC236}">
                      <a16:creationId xmlns:a16="http://schemas.microsoft.com/office/drawing/2014/main" id="{6F2F4474-39A4-EE08-3A70-112AD6C91D39}"/>
                    </a:ext>
                  </a:extLst>
                </p:cNvPr>
                <p:cNvSpPr/>
                <p:nvPr/>
              </p:nvSpPr>
              <p:spPr>
                <a:xfrm>
                  <a:off x="2032000" y="2379133"/>
                  <a:ext cx="6096000" cy="372533"/>
                </a:xfrm>
                <a:prstGeom prst="rect">
                  <a:avLst/>
                </a:prstGeom>
                <a:noFill/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EDBCB785-17D9-7069-FEEE-731EB71DE722}"/>
                    </a:ext>
                  </a:extLst>
                </p:cNvPr>
                <p:cNvSpPr/>
                <p:nvPr/>
              </p:nvSpPr>
              <p:spPr>
                <a:xfrm>
                  <a:off x="2032000" y="2751666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E74BA855-EB3E-0D64-4552-ED34E216BEA3}"/>
                  </a:ext>
                </a:extLst>
              </p:cNvPr>
              <p:cNvSpPr/>
              <p:nvPr/>
            </p:nvSpPr>
            <p:spPr>
              <a:xfrm>
                <a:off x="4329007" y="340613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8996260B-9A20-AC49-B99E-E883F1E8F7D5}"/>
                  </a:ext>
                </a:extLst>
              </p:cNvPr>
              <p:cNvSpPr/>
              <p:nvPr/>
            </p:nvSpPr>
            <p:spPr>
              <a:xfrm>
                <a:off x="739141" y="340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40" name="Rechteck 39">
            <a:extLst>
              <a:ext uri="{FF2B5EF4-FFF2-40B4-BE49-F238E27FC236}">
                <a16:creationId xmlns:a16="http://schemas.microsoft.com/office/drawing/2014/main" id="{C68CE133-30CD-70A3-AEDE-45A7BEC4E293}"/>
              </a:ext>
            </a:extLst>
          </p:cNvPr>
          <p:cNvSpPr/>
          <p:nvPr/>
        </p:nvSpPr>
        <p:spPr>
          <a:xfrm>
            <a:off x="4968203" y="574445"/>
            <a:ext cx="158750" cy="698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300" dirty="0"/>
              <a:t>EGO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380D8C24-0C56-B14A-C783-F810417D5744}"/>
              </a:ext>
            </a:extLst>
          </p:cNvPr>
          <p:cNvCxnSpPr>
            <a:stCxn id="26" idx="6"/>
          </p:cNvCxnSpPr>
          <p:nvPr/>
        </p:nvCxnSpPr>
        <p:spPr>
          <a:xfrm flipV="1">
            <a:off x="9241430" y="644295"/>
            <a:ext cx="271664" cy="49941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1A42400B-3FFB-6E7D-5ACF-5E78CAE16C2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020908" y="773134"/>
            <a:ext cx="57553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5E0264B3-C6C4-310A-9B42-29EFDB19EA8B}"/>
                  </a:ext>
                </a:extLst>
              </p:cNvPr>
              <p:cNvSpPr txBox="1"/>
              <p:nvPr/>
            </p:nvSpPr>
            <p:spPr>
              <a:xfrm>
                <a:off x="9574497" y="1053171"/>
                <a:ext cx="413062" cy="4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5E0264B3-C6C4-310A-9B42-29EFDB19E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497" y="1053171"/>
                <a:ext cx="413062" cy="4632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EE791880-3182-B408-D2A4-CBC0CD6AA4AF}"/>
                  </a:ext>
                </a:extLst>
              </p:cNvPr>
              <p:cNvSpPr txBox="1"/>
              <p:nvPr/>
            </p:nvSpPr>
            <p:spPr>
              <a:xfrm>
                <a:off x="6497700" y="6309438"/>
                <a:ext cx="470193" cy="530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EE791880-3182-B408-D2A4-CBC0CD6AA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700" y="6309438"/>
                <a:ext cx="470193" cy="530273"/>
              </a:xfrm>
              <a:prstGeom prst="rect">
                <a:avLst/>
              </a:prstGeom>
              <a:blipFill>
                <a:blip r:embed="rId3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289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13B7E0AB-D767-EBB8-F2F1-05632BCED91B}"/>
              </a:ext>
            </a:extLst>
          </p:cNvPr>
          <p:cNvGrpSpPr/>
          <p:nvPr/>
        </p:nvGrpSpPr>
        <p:grpSpPr>
          <a:xfrm>
            <a:off x="739141" y="2855656"/>
            <a:ext cx="8017085" cy="718335"/>
            <a:chOff x="739141" y="2855656"/>
            <a:chExt cx="8017085" cy="718335"/>
          </a:xfrm>
        </p:grpSpPr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E3E4429D-0F85-DFBA-83A1-B84A6E4FFE4B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93" name="Gruppieren 92">
                <a:extLst>
                  <a:ext uri="{FF2B5EF4-FFF2-40B4-BE49-F238E27FC236}">
                    <a16:creationId xmlns:a16="http://schemas.microsoft.com/office/drawing/2014/main" id="{934FC7F8-9B93-EB0E-94A1-ED4AD2405FE7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" name="Gruppieren 8">
                  <a:extLst>
                    <a:ext uri="{FF2B5EF4-FFF2-40B4-BE49-F238E27FC236}">
                      <a16:creationId xmlns:a16="http://schemas.microsoft.com/office/drawing/2014/main" id="{BD4366A1-AF4D-6F2F-408A-84FF07A5767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8" name="Rechteck 7">
                    <a:extLst>
                      <a:ext uri="{FF2B5EF4-FFF2-40B4-BE49-F238E27FC236}">
                        <a16:creationId xmlns:a16="http://schemas.microsoft.com/office/drawing/2014/main" id="{AE308180-D77F-3154-DB38-53FD5E99BB63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" name="Rechteck 4">
                    <a:extLst>
                      <a:ext uri="{FF2B5EF4-FFF2-40B4-BE49-F238E27FC236}">
                        <a16:creationId xmlns:a16="http://schemas.microsoft.com/office/drawing/2014/main" id="{DAB09FCD-682A-EA93-6E88-4A9A54DC778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" name="Rechteck 5">
                    <a:extLst>
                      <a:ext uri="{FF2B5EF4-FFF2-40B4-BE49-F238E27FC236}">
                        <a16:creationId xmlns:a16="http://schemas.microsoft.com/office/drawing/2014/main" id="{F8865A12-97F8-776B-C0C8-F0C762FB307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" name="Rechteck 6">
                    <a:extLst>
                      <a:ext uri="{FF2B5EF4-FFF2-40B4-BE49-F238E27FC236}">
                        <a16:creationId xmlns:a16="http://schemas.microsoft.com/office/drawing/2014/main" id="{7B40CF7E-D5FD-5B4B-CE6E-6E16A589634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DDD8AC51-32CD-316E-E45E-C17C1ECA82DD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Ellipse 67">
                  <a:extLst>
                    <a:ext uri="{FF2B5EF4-FFF2-40B4-BE49-F238E27FC236}">
                      <a16:creationId xmlns:a16="http://schemas.microsoft.com/office/drawing/2014/main" id="{08EAA412-94D3-49C4-6251-2FE02764D7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" name="Ellipse 68">
                  <a:extLst>
                    <a:ext uri="{FF2B5EF4-FFF2-40B4-BE49-F238E27FC236}">
                      <a16:creationId xmlns:a16="http://schemas.microsoft.com/office/drawing/2014/main" id="{D0300CBB-FEE1-0007-43BD-5B8B4A35547C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34676598-0F01-31E3-C252-FFBAEF8AC40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79E63267-62BB-C7E1-FA3C-5D4AC22F614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D3A5911F-C7B3-3FE2-836B-513A91C59AC6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4" name="Gruppieren 93">
                <a:extLst>
                  <a:ext uri="{FF2B5EF4-FFF2-40B4-BE49-F238E27FC236}">
                    <a16:creationId xmlns:a16="http://schemas.microsoft.com/office/drawing/2014/main" id="{88148FB8-9198-CADC-B6D1-49A1C6DD7231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5" name="Gruppieren 94">
                  <a:extLst>
                    <a:ext uri="{FF2B5EF4-FFF2-40B4-BE49-F238E27FC236}">
                      <a16:creationId xmlns:a16="http://schemas.microsoft.com/office/drawing/2014/main" id="{B8EE387B-41CA-FAE4-DD0A-83127A0E20ED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05" name="Rechteck 104">
                    <a:extLst>
                      <a:ext uri="{FF2B5EF4-FFF2-40B4-BE49-F238E27FC236}">
                        <a16:creationId xmlns:a16="http://schemas.microsoft.com/office/drawing/2014/main" id="{D4B87D5E-C739-1FBE-D6BE-A50755FFD8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2" name="Rechteck 101">
                    <a:extLst>
                      <a:ext uri="{FF2B5EF4-FFF2-40B4-BE49-F238E27FC236}">
                        <a16:creationId xmlns:a16="http://schemas.microsoft.com/office/drawing/2014/main" id="{CDD04C06-E67F-EB9F-6C44-C7F0F38C3B05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3" name="Rechteck 102">
                    <a:extLst>
                      <a:ext uri="{FF2B5EF4-FFF2-40B4-BE49-F238E27FC236}">
                        <a16:creationId xmlns:a16="http://schemas.microsoft.com/office/drawing/2014/main" id="{837EA4B1-7B27-7BBE-52C8-0597630B4AD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4" name="Rechteck 103">
                    <a:extLst>
                      <a:ext uri="{FF2B5EF4-FFF2-40B4-BE49-F238E27FC236}">
                        <a16:creationId xmlns:a16="http://schemas.microsoft.com/office/drawing/2014/main" id="{4C629DF5-DD59-21A7-6B76-305ED165F5F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96" name="Ellipse 95">
                  <a:extLst>
                    <a:ext uri="{FF2B5EF4-FFF2-40B4-BE49-F238E27FC236}">
                      <a16:creationId xmlns:a16="http://schemas.microsoft.com/office/drawing/2014/main" id="{45DDDA66-65BC-12C7-ED85-33EFF01F324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7" name="Ellipse 96">
                  <a:extLst>
                    <a:ext uri="{FF2B5EF4-FFF2-40B4-BE49-F238E27FC236}">
                      <a16:creationId xmlns:a16="http://schemas.microsoft.com/office/drawing/2014/main" id="{2CA1D9F6-E2C0-FA46-0E0D-582DE051BE3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8" name="Ellipse 97">
                  <a:extLst>
                    <a:ext uri="{FF2B5EF4-FFF2-40B4-BE49-F238E27FC236}">
                      <a16:creationId xmlns:a16="http://schemas.microsoft.com/office/drawing/2014/main" id="{0CE7E4EC-B65D-C745-05E7-56530C267167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9" name="Ellipse 98">
                  <a:extLst>
                    <a:ext uri="{FF2B5EF4-FFF2-40B4-BE49-F238E27FC236}">
                      <a16:creationId xmlns:a16="http://schemas.microsoft.com/office/drawing/2014/main" id="{037D7F41-1B66-3273-F72D-A7F6531DF90A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0" name="Ellipse 99">
                  <a:extLst>
                    <a:ext uri="{FF2B5EF4-FFF2-40B4-BE49-F238E27FC236}">
                      <a16:creationId xmlns:a16="http://schemas.microsoft.com/office/drawing/2014/main" id="{74667CEA-BBC7-8AC7-5AC1-AEF3EBB08F6E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1" name="Ellipse 100">
                  <a:extLst>
                    <a:ext uri="{FF2B5EF4-FFF2-40B4-BE49-F238E27FC236}">
                      <a16:creationId xmlns:a16="http://schemas.microsoft.com/office/drawing/2014/main" id="{CBADF4D4-5832-0CC6-8800-BDD562DE656F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E973A65E-2AED-FE2E-45FC-34248B2642E0}"/>
                </a:ext>
              </a:extLst>
            </p:cNvPr>
            <p:cNvGrpSpPr/>
            <p:nvPr/>
          </p:nvGrpSpPr>
          <p:grpSpPr>
            <a:xfrm>
              <a:off x="51206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08" name="Gruppieren 107">
                <a:extLst>
                  <a:ext uri="{FF2B5EF4-FFF2-40B4-BE49-F238E27FC236}">
                    <a16:creationId xmlns:a16="http://schemas.microsoft.com/office/drawing/2014/main" id="{48FA8B86-EB3A-4330-9050-3F978EEAA201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21" name="Gruppieren 120">
                  <a:extLst>
                    <a:ext uri="{FF2B5EF4-FFF2-40B4-BE49-F238E27FC236}">
                      <a16:creationId xmlns:a16="http://schemas.microsoft.com/office/drawing/2014/main" id="{B7F88B1D-4422-5469-8038-81B623712A78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31" name="Rechteck 130">
                    <a:extLst>
                      <a:ext uri="{FF2B5EF4-FFF2-40B4-BE49-F238E27FC236}">
                        <a16:creationId xmlns:a16="http://schemas.microsoft.com/office/drawing/2014/main" id="{F9D3A78F-F4DD-8751-0DA4-F41689474557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8" name="Rechteck 127">
                    <a:extLst>
                      <a:ext uri="{FF2B5EF4-FFF2-40B4-BE49-F238E27FC236}">
                        <a16:creationId xmlns:a16="http://schemas.microsoft.com/office/drawing/2014/main" id="{267CFB2A-54C1-03C7-8FEF-DD9DE975E89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9" name="Rechteck 128">
                    <a:extLst>
                      <a:ext uri="{FF2B5EF4-FFF2-40B4-BE49-F238E27FC236}">
                        <a16:creationId xmlns:a16="http://schemas.microsoft.com/office/drawing/2014/main" id="{340FDCF5-B436-5D4F-7ACF-5FFF330DB56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0" name="Rechteck 129">
                    <a:extLst>
                      <a:ext uri="{FF2B5EF4-FFF2-40B4-BE49-F238E27FC236}">
                        <a16:creationId xmlns:a16="http://schemas.microsoft.com/office/drawing/2014/main" id="{2FA261C1-735D-8E6A-DC41-8B08D787804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22" name="Ellipse 121">
                  <a:extLst>
                    <a:ext uri="{FF2B5EF4-FFF2-40B4-BE49-F238E27FC236}">
                      <a16:creationId xmlns:a16="http://schemas.microsoft.com/office/drawing/2014/main" id="{CCEC3785-1A8E-5F92-9965-EF3A5D3DA2E2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3" name="Ellipse 122">
                  <a:extLst>
                    <a:ext uri="{FF2B5EF4-FFF2-40B4-BE49-F238E27FC236}">
                      <a16:creationId xmlns:a16="http://schemas.microsoft.com/office/drawing/2014/main" id="{5FF1C2FB-8848-5A93-731A-BEC7270D2076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4" name="Ellipse 123">
                  <a:extLst>
                    <a:ext uri="{FF2B5EF4-FFF2-40B4-BE49-F238E27FC236}">
                      <a16:creationId xmlns:a16="http://schemas.microsoft.com/office/drawing/2014/main" id="{FBADC548-580D-4837-2BC4-F6BE5497F0A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5" name="Ellipse 124">
                  <a:extLst>
                    <a:ext uri="{FF2B5EF4-FFF2-40B4-BE49-F238E27FC236}">
                      <a16:creationId xmlns:a16="http://schemas.microsoft.com/office/drawing/2014/main" id="{FBCD11C6-C609-2A59-59B1-4ADEF7E21E36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6" name="Ellipse 125">
                  <a:extLst>
                    <a:ext uri="{FF2B5EF4-FFF2-40B4-BE49-F238E27FC236}">
                      <a16:creationId xmlns:a16="http://schemas.microsoft.com/office/drawing/2014/main" id="{B23FF6FB-BA64-E659-5EA6-3F8CCC181DDC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7" name="Ellipse 126">
                  <a:extLst>
                    <a:ext uri="{FF2B5EF4-FFF2-40B4-BE49-F238E27FC236}">
                      <a16:creationId xmlns:a16="http://schemas.microsoft.com/office/drawing/2014/main" id="{BB242E85-4472-6DC4-B93F-BDA06CD9747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09" name="Gruppieren 108">
                <a:extLst>
                  <a:ext uri="{FF2B5EF4-FFF2-40B4-BE49-F238E27FC236}">
                    <a16:creationId xmlns:a16="http://schemas.microsoft.com/office/drawing/2014/main" id="{3D886249-E59A-9F11-78F9-5A6A53412A74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10" name="Gruppieren 109">
                  <a:extLst>
                    <a:ext uri="{FF2B5EF4-FFF2-40B4-BE49-F238E27FC236}">
                      <a16:creationId xmlns:a16="http://schemas.microsoft.com/office/drawing/2014/main" id="{B531CD8E-C735-AA45-0E01-68A4D0B3EEFF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20" name="Rechteck 119">
                    <a:extLst>
                      <a:ext uri="{FF2B5EF4-FFF2-40B4-BE49-F238E27FC236}">
                        <a16:creationId xmlns:a16="http://schemas.microsoft.com/office/drawing/2014/main" id="{933C60AF-DB47-C100-8994-99F95A88995C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7" name="Rechteck 116">
                    <a:extLst>
                      <a:ext uri="{FF2B5EF4-FFF2-40B4-BE49-F238E27FC236}">
                        <a16:creationId xmlns:a16="http://schemas.microsoft.com/office/drawing/2014/main" id="{C61EC175-C6DE-5038-CAA5-4A6FE98FF96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Rechteck 117">
                    <a:extLst>
                      <a:ext uri="{FF2B5EF4-FFF2-40B4-BE49-F238E27FC236}">
                        <a16:creationId xmlns:a16="http://schemas.microsoft.com/office/drawing/2014/main" id="{8AF92678-C6F4-2401-3451-0EA9303F5F1B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9" name="Rechteck 118">
                    <a:extLst>
                      <a:ext uri="{FF2B5EF4-FFF2-40B4-BE49-F238E27FC236}">
                        <a16:creationId xmlns:a16="http://schemas.microsoft.com/office/drawing/2014/main" id="{3B4190BB-5CF8-B3F9-8F2D-C438B230F43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11" name="Ellipse 110">
                  <a:extLst>
                    <a:ext uri="{FF2B5EF4-FFF2-40B4-BE49-F238E27FC236}">
                      <a16:creationId xmlns:a16="http://schemas.microsoft.com/office/drawing/2014/main" id="{913997B9-B4C4-9CE9-1772-56D4512C23D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2" name="Ellipse 111">
                  <a:extLst>
                    <a:ext uri="{FF2B5EF4-FFF2-40B4-BE49-F238E27FC236}">
                      <a16:creationId xmlns:a16="http://schemas.microsoft.com/office/drawing/2014/main" id="{773651B1-3F75-2B0F-421E-B383C29038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Ellipse 112">
                  <a:extLst>
                    <a:ext uri="{FF2B5EF4-FFF2-40B4-BE49-F238E27FC236}">
                      <a16:creationId xmlns:a16="http://schemas.microsoft.com/office/drawing/2014/main" id="{7A69BFA9-BDBD-A693-6A57-C3C35A2BA69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Ellipse 113">
                  <a:extLst>
                    <a:ext uri="{FF2B5EF4-FFF2-40B4-BE49-F238E27FC236}">
                      <a16:creationId xmlns:a16="http://schemas.microsoft.com/office/drawing/2014/main" id="{7AED5260-47CD-B2AA-1DDA-FBDAAE07C41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5" name="Ellipse 114">
                  <a:extLst>
                    <a:ext uri="{FF2B5EF4-FFF2-40B4-BE49-F238E27FC236}">
                      <a16:creationId xmlns:a16="http://schemas.microsoft.com/office/drawing/2014/main" id="{43F595B7-8FDF-DE6E-B9D6-1F97E9624B86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6" name="Ellipse 115">
                  <a:extLst>
                    <a:ext uri="{FF2B5EF4-FFF2-40B4-BE49-F238E27FC236}">
                      <a16:creationId xmlns:a16="http://schemas.microsoft.com/office/drawing/2014/main" id="{CCE0D00A-682F-35F7-18F3-E8092EB68C2A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26B64E95-EB0C-F378-A139-C5576EE29360}"/>
              </a:ext>
            </a:extLst>
          </p:cNvPr>
          <p:cNvGrpSpPr/>
          <p:nvPr/>
        </p:nvGrpSpPr>
        <p:grpSpPr>
          <a:xfrm rot="5400000">
            <a:off x="739142" y="2855656"/>
            <a:ext cx="8017085" cy="718335"/>
            <a:chOff x="739141" y="2855656"/>
            <a:chExt cx="8017085" cy="718335"/>
          </a:xfrm>
        </p:grpSpPr>
        <p:grpSp>
          <p:nvGrpSpPr>
            <p:cNvPr id="134" name="Gruppieren 133">
              <a:extLst>
                <a:ext uri="{FF2B5EF4-FFF2-40B4-BE49-F238E27FC236}">
                  <a16:creationId xmlns:a16="http://schemas.microsoft.com/office/drawing/2014/main" id="{C0C71945-C379-A21B-51D5-15E0EEBB250E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60" name="Gruppieren 159">
                <a:extLst>
                  <a:ext uri="{FF2B5EF4-FFF2-40B4-BE49-F238E27FC236}">
                    <a16:creationId xmlns:a16="http://schemas.microsoft.com/office/drawing/2014/main" id="{19C21025-17B9-41DA-5F09-AF78256D37F8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73" name="Gruppieren 172">
                  <a:extLst>
                    <a:ext uri="{FF2B5EF4-FFF2-40B4-BE49-F238E27FC236}">
                      <a16:creationId xmlns:a16="http://schemas.microsoft.com/office/drawing/2014/main" id="{ED81851C-7791-707B-E7D5-246925F3ED5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83" name="Rechteck 182">
                    <a:extLst>
                      <a:ext uri="{FF2B5EF4-FFF2-40B4-BE49-F238E27FC236}">
                        <a16:creationId xmlns:a16="http://schemas.microsoft.com/office/drawing/2014/main" id="{08A31E13-54FC-623B-8F3C-F2F4963928E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0" name="Rechteck 179">
                    <a:extLst>
                      <a:ext uri="{FF2B5EF4-FFF2-40B4-BE49-F238E27FC236}">
                        <a16:creationId xmlns:a16="http://schemas.microsoft.com/office/drawing/2014/main" id="{594E5779-E382-B376-EAE2-0D7E8A0EDB1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1" name="Rechteck 180">
                    <a:extLst>
                      <a:ext uri="{FF2B5EF4-FFF2-40B4-BE49-F238E27FC236}">
                        <a16:creationId xmlns:a16="http://schemas.microsoft.com/office/drawing/2014/main" id="{2E3481BD-ADBE-FDDB-57CD-3227BCD7AD3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2" name="Rechteck 181">
                    <a:extLst>
                      <a:ext uri="{FF2B5EF4-FFF2-40B4-BE49-F238E27FC236}">
                        <a16:creationId xmlns:a16="http://schemas.microsoft.com/office/drawing/2014/main" id="{90029C25-0CAE-C029-BF80-C9321302CF1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74" name="Ellipse 173">
                  <a:extLst>
                    <a:ext uri="{FF2B5EF4-FFF2-40B4-BE49-F238E27FC236}">
                      <a16:creationId xmlns:a16="http://schemas.microsoft.com/office/drawing/2014/main" id="{B8C19955-14B1-DD1F-FCF4-554850BE2235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5" name="Ellipse 174">
                  <a:extLst>
                    <a:ext uri="{FF2B5EF4-FFF2-40B4-BE49-F238E27FC236}">
                      <a16:creationId xmlns:a16="http://schemas.microsoft.com/office/drawing/2014/main" id="{65B33017-6910-F2FE-E1BD-0ADB3626D435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6" name="Ellipse 175">
                  <a:extLst>
                    <a:ext uri="{FF2B5EF4-FFF2-40B4-BE49-F238E27FC236}">
                      <a16:creationId xmlns:a16="http://schemas.microsoft.com/office/drawing/2014/main" id="{22FA1997-9D32-F214-78F8-58009B4D4E4B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7" name="Ellipse 176">
                  <a:extLst>
                    <a:ext uri="{FF2B5EF4-FFF2-40B4-BE49-F238E27FC236}">
                      <a16:creationId xmlns:a16="http://schemas.microsoft.com/office/drawing/2014/main" id="{AE8BF50D-A9EE-31BA-CAC4-2AF8D1E022C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8" name="Ellipse 177">
                  <a:extLst>
                    <a:ext uri="{FF2B5EF4-FFF2-40B4-BE49-F238E27FC236}">
                      <a16:creationId xmlns:a16="http://schemas.microsoft.com/office/drawing/2014/main" id="{9328D6BA-267E-C209-12E3-246550BA37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9" name="Ellipse 178">
                  <a:extLst>
                    <a:ext uri="{FF2B5EF4-FFF2-40B4-BE49-F238E27FC236}">
                      <a16:creationId xmlns:a16="http://schemas.microsoft.com/office/drawing/2014/main" id="{0EB7AC39-683A-FE54-48E9-24B88AFE040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61" name="Gruppieren 160">
                <a:extLst>
                  <a:ext uri="{FF2B5EF4-FFF2-40B4-BE49-F238E27FC236}">
                    <a16:creationId xmlns:a16="http://schemas.microsoft.com/office/drawing/2014/main" id="{3179BDC9-F472-E484-D904-747219FE8EFC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62" name="Gruppieren 161">
                  <a:extLst>
                    <a:ext uri="{FF2B5EF4-FFF2-40B4-BE49-F238E27FC236}">
                      <a16:creationId xmlns:a16="http://schemas.microsoft.com/office/drawing/2014/main" id="{DA815699-8C8B-C25D-C105-06322BC77873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72" name="Rechteck 171">
                    <a:extLst>
                      <a:ext uri="{FF2B5EF4-FFF2-40B4-BE49-F238E27FC236}">
                        <a16:creationId xmlns:a16="http://schemas.microsoft.com/office/drawing/2014/main" id="{8EC9EF1A-4D5B-5710-E133-F6253E0C203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9" name="Rechteck 168">
                    <a:extLst>
                      <a:ext uri="{FF2B5EF4-FFF2-40B4-BE49-F238E27FC236}">
                        <a16:creationId xmlns:a16="http://schemas.microsoft.com/office/drawing/2014/main" id="{E81E7617-FAEF-43EA-B5D2-249A465169B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0" name="Rechteck 169">
                    <a:extLst>
                      <a:ext uri="{FF2B5EF4-FFF2-40B4-BE49-F238E27FC236}">
                        <a16:creationId xmlns:a16="http://schemas.microsoft.com/office/drawing/2014/main" id="{43C657E6-D362-6845-23F7-6E9298AE75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1" name="Rechteck 170">
                    <a:extLst>
                      <a:ext uri="{FF2B5EF4-FFF2-40B4-BE49-F238E27FC236}">
                        <a16:creationId xmlns:a16="http://schemas.microsoft.com/office/drawing/2014/main" id="{DD573573-F261-FB37-521A-283FD392186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63" name="Ellipse 162">
                  <a:extLst>
                    <a:ext uri="{FF2B5EF4-FFF2-40B4-BE49-F238E27FC236}">
                      <a16:creationId xmlns:a16="http://schemas.microsoft.com/office/drawing/2014/main" id="{8C95F417-D0E8-AF9C-3901-55E6F4D25B60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4" name="Ellipse 163">
                  <a:extLst>
                    <a:ext uri="{FF2B5EF4-FFF2-40B4-BE49-F238E27FC236}">
                      <a16:creationId xmlns:a16="http://schemas.microsoft.com/office/drawing/2014/main" id="{0D0DDA9E-EB30-7A02-46D9-7838AE5F5B47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5" name="Ellipse 164">
                  <a:extLst>
                    <a:ext uri="{FF2B5EF4-FFF2-40B4-BE49-F238E27FC236}">
                      <a16:creationId xmlns:a16="http://schemas.microsoft.com/office/drawing/2014/main" id="{303BFB1A-D2E3-F300-E7F7-910FFE5F02C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6" name="Ellipse 165">
                  <a:extLst>
                    <a:ext uri="{FF2B5EF4-FFF2-40B4-BE49-F238E27FC236}">
                      <a16:creationId xmlns:a16="http://schemas.microsoft.com/office/drawing/2014/main" id="{F62ED693-3579-CA64-F0CD-25AC2DAA1B04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7" name="Ellipse 166">
                  <a:extLst>
                    <a:ext uri="{FF2B5EF4-FFF2-40B4-BE49-F238E27FC236}">
                      <a16:creationId xmlns:a16="http://schemas.microsoft.com/office/drawing/2014/main" id="{3A5002FC-4342-E389-2FB0-784625700D67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8" name="Ellipse 167">
                  <a:extLst>
                    <a:ext uri="{FF2B5EF4-FFF2-40B4-BE49-F238E27FC236}">
                      <a16:creationId xmlns:a16="http://schemas.microsoft.com/office/drawing/2014/main" id="{3C5F4B92-D5EA-2B8F-34D4-D1C8EA50D9DB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35" name="Gruppieren 134">
              <a:extLst>
                <a:ext uri="{FF2B5EF4-FFF2-40B4-BE49-F238E27FC236}">
                  <a16:creationId xmlns:a16="http://schemas.microsoft.com/office/drawing/2014/main" id="{3F756797-D4A5-3F7B-2797-6A2F3051706D}"/>
                </a:ext>
              </a:extLst>
            </p:cNvPr>
            <p:cNvGrpSpPr/>
            <p:nvPr/>
          </p:nvGrpSpPr>
          <p:grpSpPr>
            <a:xfrm>
              <a:off x="5120641" y="2881126"/>
              <a:ext cx="3635585" cy="667393"/>
              <a:chOff x="739141" y="2881126"/>
              <a:chExt cx="3635585" cy="667393"/>
            </a:xfrm>
          </p:grpSpPr>
          <p:grpSp>
            <p:nvGrpSpPr>
              <p:cNvPr id="136" name="Gruppieren 135">
                <a:extLst>
                  <a:ext uri="{FF2B5EF4-FFF2-40B4-BE49-F238E27FC236}">
                    <a16:creationId xmlns:a16="http://schemas.microsoft.com/office/drawing/2014/main" id="{F99A86A5-AC27-879C-83A6-54A7CB23CF11}"/>
                  </a:ext>
                </a:extLst>
              </p:cNvPr>
              <p:cNvGrpSpPr/>
              <p:nvPr/>
            </p:nvGrpSpPr>
            <p:grpSpPr>
              <a:xfrm>
                <a:off x="739141" y="3309478"/>
                <a:ext cx="3635585" cy="239041"/>
                <a:chOff x="739141" y="3309478"/>
                <a:chExt cx="3635585" cy="239041"/>
              </a:xfrm>
            </p:grpSpPr>
            <p:sp>
              <p:nvSpPr>
                <p:cNvPr id="159" name="Rechteck 158">
                  <a:extLst>
                    <a:ext uri="{FF2B5EF4-FFF2-40B4-BE49-F238E27FC236}">
                      <a16:creationId xmlns:a16="http://schemas.microsoft.com/office/drawing/2014/main" id="{73F0B4E7-BB30-290A-EB23-630CC733943D}"/>
                    </a:ext>
                  </a:extLst>
                </p:cNvPr>
                <p:cNvSpPr/>
                <p:nvPr/>
              </p:nvSpPr>
              <p:spPr>
                <a:xfrm>
                  <a:off x="762001" y="3380669"/>
                  <a:ext cx="3589866" cy="9665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0" name="Ellipse 149">
                  <a:extLst>
                    <a:ext uri="{FF2B5EF4-FFF2-40B4-BE49-F238E27FC236}">
                      <a16:creationId xmlns:a16="http://schemas.microsoft.com/office/drawing/2014/main" id="{0F1722CC-1861-05CD-D09B-0EA1105E10A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1" name="Ellipse 150">
                  <a:extLst>
                    <a:ext uri="{FF2B5EF4-FFF2-40B4-BE49-F238E27FC236}">
                      <a16:creationId xmlns:a16="http://schemas.microsoft.com/office/drawing/2014/main" id="{853CAD08-05F2-178B-216A-8670D564B16B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2" name="Ellipse 151">
                  <a:extLst>
                    <a:ext uri="{FF2B5EF4-FFF2-40B4-BE49-F238E27FC236}">
                      <a16:creationId xmlns:a16="http://schemas.microsoft.com/office/drawing/2014/main" id="{EBE4DB73-53BB-962D-9E02-6DFF1665217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4" name="Ellipse 153">
                  <a:extLst>
                    <a:ext uri="{FF2B5EF4-FFF2-40B4-BE49-F238E27FC236}">
                      <a16:creationId xmlns:a16="http://schemas.microsoft.com/office/drawing/2014/main" id="{D93C41C0-91F8-A2DA-6EA1-AC1CE2E2F0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37" name="Gruppieren 136">
                <a:extLst>
                  <a:ext uri="{FF2B5EF4-FFF2-40B4-BE49-F238E27FC236}">
                    <a16:creationId xmlns:a16="http://schemas.microsoft.com/office/drawing/2014/main" id="{4DA98D54-834D-52EA-A32E-ED006268D8F5}"/>
                  </a:ext>
                </a:extLst>
              </p:cNvPr>
              <p:cNvGrpSpPr/>
              <p:nvPr/>
            </p:nvGrpSpPr>
            <p:grpSpPr>
              <a:xfrm>
                <a:off x="739141" y="2881126"/>
                <a:ext cx="3635585" cy="239041"/>
                <a:chOff x="739141" y="3309478"/>
                <a:chExt cx="3635585" cy="239041"/>
              </a:xfrm>
            </p:grpSpPr>
            <p:grpSp>
              <p:nvGrpSpPr>
                <p:cNvPr id="138" name="Gruppieren 137">
                  <a:extLst>
                    <a:ext uri="{FF2B5EF4-FFF2-40B4-BE49-F238E27FC236}">
                      <a16:creationId xmlns:a16="http://schemas.microsoft.com/office/drawing/2014/main" id="{B569A2E8-65B2-C8DC-B4C6-1F14CDCD79B2}"/>
                    </a:ext>
                  </a:extLst>
                </p:cNvPr>
                <p:cNvGrpSpPr/>
                <p:nvPr/>
              </p:nvGrpSpPr>
              <p:grpSpPr>
                <a:xfrm>
                  <a:off x="762001" y="3380669"/>
                  <a:ext cx="3589867" cy="96661"/>
                  <a:chOff x="2031999" y="2379133"/>
                  <a:chExt cx="6096001" cy="372533"/>
                </a:xfrm>
              </p:grpSpPr>
              <p:sp>
                <p:nvSpPr>
                  <p:cNvPr id="146" name="Rechteck 145">
                    <a:extLst>
                      <a:ext uri="{FF2B5EF4-FFF2-40B4-BE49-F238E27FC236}">
                        <a16:creationId xmlns:a16="http://schemas.microsoft.com/office/drawing/2014/main" id="{CBBFF860-8730-84EE-84D9-F0220C6CD3A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8" name="Rechteck 147">
                    <a:extLst>
                      <a:ext uri="{FF2B5EF4-FFF2-40B4-BE49-F238E27FC236}">
                        <a16:creationId xmlns:a16="http://schemas.microsoft.com/office/drawing/2014/main" id="{8E8C52B4-B151-5139-750C-FB1545A556C5}"/>
                      </a:ext>
                    </a:extLst>
                  </p:cNvPr>
                  <p:cNvSpPr/>
                  <p:nvPr/>
                </p:nvSpPr>
                <p:spPr>
                  <a:xfrm>
                    <a:off x="2031999" y="2379135"/>
                    <a:ext cx="6096000" cy="372529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39" name="Ellipse 138">
                  <a:extLst>
                    <a:ext uri="{FF2B5EF4-FFF2-40B4-BE49-F238E27FC236}">
                      <a16:creationId xmlns:a16="http://schemas.microsoft.com/office/drawing/2014/main" id="{C54834C5-B33C-11F8-72AF-A1F988215C5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0E55038B-DCF9-3E2A-79B8-54A39FEEFA9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1" name="Ellipse 140">
                  <a:extLst>
                    <a:ext uri="{FF2B5EF4-FFF2-40B4-BE49-F238E27FC236}">
                      <a16:creationId xmlns:a16="http://schemas.microsoft.com/office/drawing/2014/main" id="{E112F158-2F64-78B5-3E02-F2D943DBD416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3" name="Ellipse 142">
                  <a:extLst>
                    <a:ext uri="{FF2B5EF4-FFF2-40B4-BE49-F238E27FC236}">
                      <a16:creationId xmlns:a16="http://schemas.microsoft.com/office/drawing/2014/main" id="{072C298B-6BFF-506C-EF25-267586FF2892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cxnSp>
        <p:nvCxnSpPr>
          <p:cNvPr id="186" name="Verbinder: gekrümmt 185">
            <a:extLst>
              <a:ext uri="{FF2B5EF4-FFF2-40B4-BE49-F238E27FC236}">
                <a16:creationId xmlns:a16="http://schemas.microsoft.com/office/drawing/2014/main" id="{FDD05554-9F06-2AB0-39F8-12247D72DB2E}"/>
              </a:ext>
            </a:extLst>
          </p:cNvPr>
          <p:cNvCxnSpPr>
            <a:stCxn id="69" idx="6"/>
            <a:endCxn id="163" idx="6"/>
          </p:cNvCxnSpPr>
          <p:nvPr/>
        </p:nvCxnSpPr>
        <p:spPr>
          <a:xfrm flipV="1">
            <a:off x="4374726" y="2841865"/>
            <a:ext cx="683795" cy="683795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Verbinder: gekrümmt 186">
            <a:extLst>
              <a:ext uri="{FF2B5EF4-FFF2-40B4-BE49-F238E27FC236}">
                <a16:creationId xmlns:a16="http://schemas.microsoft.com/office/drawing/2014/main" id="{EA902EFB-7FC1-AA86-DED1-8CA7B9985BE9}"/>
              </a:ext>
            </a:extLst>
          </p:cNvPr>
          <p:cNvCxnSpPr>
            <a:cxnSpLocks/>
            <a:stCxn id="68" idx="6"/>
            <a:endCxn id="164" idx="6"/>
          </p:cNvCxnSpPr>
          <p:nvPr/>
        </p:nvCxnSpPr>
        <p:spPr>
          <a:xfrm flipV="1">
            <a:off x="4374726" y="2841865"/>
            <a:ext cx="587134" cy="587134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Verbinder: gekrümmt 189">
            <a:extLst>
              <a:ext uri="{FF2B5EF4-FFF2-40B4-BE49-F238E27FC236}">
                <a16:creationId xmlns:a16="http://schemas.microsoft.com/office/drawing/2014/main" id="{02FEDEB8-AAF9-5C43-40C7-EAF49B580CE9}"/>
              </a:ext>
            </a:extLst>
          </p:cNvPr>
          <p:cNvCxnSpPr>
            <a:cxnSpLocks/>
            <a:stCxn id="67" idx="6"/>
            <a:endCxn id="165" idx="6"/>
          </p:cNvCxnSpPr>
          <p:nvPr/>
        </p:nvCxnSpPr>
        <p:spPr>
          <a:xfrm flipV="1">
            <a:off x="4374726" y="2841865"/>
            <a:ext cx="490473" cy="490473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 Verbindung mit Pfeil 193">
            <a:extLst>
              <a:ext uri="{FF2B5EF4-FFF2-40B4-BE49-F238E27FC236}">
                <a16:creationId xmlns:a16="http://schemas.microsoft.com/office/drawing/2014/main" id="{39D52620-0AA0-FC10-85F2-42DE58E4FE90}"/>
              </a:ext>
            </a:extLst>
          </p:cNvPr>
          <p:cNvCxnSpPr>
            <a:stCxn id="67" idx="6"/>
            <a:endCxn id="125" idx="2"/>
          </p:cNvCxnSpPr>
          <p:nvPr/>
        </p:nvCxnSpPr>
        <p:spPr>
          <a:xfrm>
            <a:off x="4374726" y="3332338"/>
            <a:ext cx="745915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 Verbindung mit Pfeil 194">
            <a:extLst>
              <a:ext uri="{FF2B5EF4-FFF2-40B4-BE49-F238E27FC236}">
                <a16:creationId xmlns:a16="http://schemas.microsoft.com/office/drawing/2014/main" id="{D1727DAF-183B-5823-B0B1-01E7603D57E1}"/>
              </a:ext>
            </a:extLst>
          </p:cNvPr>
          <p:cNvCxnSpPr>
            <a:cxnSpLocks/>
            <a:stCxn id="68" idx="6"/>
            <a:endCxn id="126" idx="2"/>
          </p:cNvCxnSpPr>
          <p:nvPr/>
        </p:nvCxnSpPr>
        <p:spPr>
          <a:xfrm>
            <a:off x="4374726" y="3428999"/>
            <a:ext cx="745915" cy="178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mit Pfeil 197">
            <a:extLst>
              <a:ext uri="{FF2B5EF4-FFF2-40B4-BE49-F238E27FC236}">
                <a16:creationId xmlns:a16="http://schemas.microsoft.com/office/drawing/2014/main" id="{96EF2E87-412D-7BCC-BEAE-B99DB255C1F8}"/>
              </a:ext>
            </a:extLst>
          </p:cNvPr>
          <p:cNvCxnSpPr>
            <a:cxnSpLocks/>
            <a:stCxn id="69" idx="6"/>
            <a:endCxn id="127" idx="2"/>
          </p:cNvCxnSpPr>
          <p:nvPr/>
        </p:nvCxnSpPr>
        <p:spPr>
          <a:xfrm flipV="1">
            <a:off x="4374726" y="3520879"/>
            <a:ext cx="745915" cy="478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Verbinder: gekrümmt 204">
            <a:extLst>
              <a:ext uri="{FF2B5EF4-FFF2-40B4-BE49-F238E27FC236}">
                <a16:creationId xmlns:a16="http://schemas.microsoft.com/office/drawing/2014/main" id="{61CE7CF8-A8DA-8759-EFA7-819556DB45D1}"/>
              </a:ext>
            </a:extLst>
          </p:cNvPr>
          <p:cNvCxnSpPr>
            <a:cxnSpLocks/>
            <a:stCxn id="67" idx="6"/>
            <a:endCxn id="98" idx="6"/>
          </p:cNvCxnSpPr>
          <p:nvPr/>
        </p:nvCxnSpPr>
        <p:spPr>
          <a:xfrm flipV="1">
            <a:off x="4374726" y="3097308"/>
            <a:ext cx="12700" cy="235030"/>
          </a:xfrm>
          <a:prstGeom prst="curvedConnector3">
            <a:avLst>
              <a:gd name="adj1" fmla="val 1225000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Verbinder: gekrümmt 207">
            <a:extLst>
              <a:ext uri="{FF2B5EF4-FFF2-40B4-BE49-F238E27FC236}">
                <a16:creationId xmlns:a16="http://schemas.microsoft.com/office/drawing/2014/main" id="{284CF194-C7A8-8C19-460B-83817C6D71EB}"/>
              </a:ext>
            </a:extLst>
          </p:cNvPr>
          <p:cNvCxnSpPr>
            <a:cxnSpLocks/>
            <a:stCxn id="68" idx="6"/>
            <a:endCxn id="97" idx="6"/>
          </p:cNvCxnSpPr>
          <p:nvPr/>
        </p:nvCxnSpPr>
        <p:spPr>
          <a:xfrm flipV="1">
            <a:off x="4374726" y="3000647"/>
            <a:ext cx="12700" cy="428352"/>
          </a:xfrm>
          <a:prstGeom prst="curvedConnector3">
            <a:avLst>
              <a:gd name="adj1" fmla="val 1912504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Verbinder: gekrümmt 210">
            <a:extLst>
              <a:ext uri="{FF2B5EF4-FFF2-40B4-BE49-F238E27FC236}">
                <a16:creationId xmlns:a16="http://schemas.microsoft.com/office/drawing/2014/main" id="{BC872BFC-3FF0-B3FE-82AB-F163BCD2CB6A}"/>
              </a:ext>
            </a:extLst>
          </p:cNvPr>
          <p:cNvCxnSpPr>
            <a:cxnSpLocks/>
            <a:stCxn id="69" idx="6"/>
            <a:endCxn id="96" idx="6"/>
          </p:cNvCxnSpPr>
          <p:nvPr/>
        </p:nvCxnSpPr>
        <p:spPr>
          <a:xfrm flipV="1">
            <a:off x="4374726" y="2903986"/>
            <a:ext cx="12700" cy="621674"/>
          </a:xfrm>
          <a:prstGeom prst="curvedConnector3">
            <a:avLst>
              <a:gd name="adj1" fmla="val 2618748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Verbinder: gekrümmt 218">
            <a:extLst>
              <a:ext uri="{FF2B5EF4-FFF2-40B4-BE49-F238E27FC236}">
                <a16:creationId xmlns:a16="http://schemas.microsoft.com/office/drawing/2014/main" id="{934E3C9B-6918-08F3-E92F-07F57F5FBD41}"/>
              </a:ext>
            </a:extLst>
          </p:cNvPr>
          <p:cNvCxnSpPr>
            <a:cxnSpLocks/>
            <a:stCxn id="67" idx="6"/>
            <a:endCxn id="154" idx="2"/>
          </p:cNvCxnSpPr>
          <p:nvPr/>
        </p:nvCxnSpPr>
        <p:spPr>
          <a:xfrm>
            <a:off x="4374726" y="3332338"/>
            <a:ext cx="157001" cy="255443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Verbinder: gekrümmt 221">
            <a:extLst>
              <a:ext uri="{FF2B5EF4-FFF2-40B4-BE49-F238E27FC236}">
                <a16:creationId xmlns:a16="http://schemas.microsoft.com/office/drawing/2014/main" id="{5E95B96E-EEB6-EB44-85D6-B7016BCE7E2D}"/>
              </a:ext>
            </a:extLst>
          </p:cNvPr>
          <p:cNvCxnSpPr>
            <a:cxnSpLocks/>
            <a:stCxn id="68" idx="6"/>
            <a:endCxn id="154" idx="2"/>
          </p:cNvCxnSpPr>
          <p:nvPr/>
        </p:nvCxnSpPr>
        <p:spPr>
          <a:xfrm>
            <a:off x="4374726" y="3428999"/>
            <a:ext cx="157001" cy="158782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Verbinder: gekrümmt 224">
            <a:extLst>
              <a:ext uri="{FF2B5EF4-FFF2-40B4-BE49-F238E27FC236}">
                <a16:creationId xmlns:a16="http://schemas.microsoft.com/office/drawing/2014/main" id="{95317D60-1627-FAAA-C1F4-98F02CBB66CA}"/>
              </a:ext>
            </a:extLst>
          </p:cNvPr>
          <p:cNvCxnSpPr>
            <a:cxnSpLocks/>
            <a:stCxn id="69" idx="6"/>
            <a:endCxn id="154" idx="2"/>
          </p:cNvCxnSpPr>
          <p:nvPr/>
        </p:nvCxnSpPr>
        <p:spPr>
          <a:xfrm>
            <a:off x="4374726" y="3525660"/>
            <a:ext cx="157001" cy="62121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mit Pfeil 231">
            <a:extLst>
              <a:ext uri="{FF2B5EF4-FFF2-40B4-BE49-F238E27FC236}">
                <a16:creationId xmlns:a16="http://schemas.microsoft.com/office/drawing/2014/main" id="{2817B82D-7C3E-1D7B-96B7-D374ACEDEFE5}"/>
              </a:ext>
            </a:extLst>
          </p:cNvPr>
          <p:cNvCxnSpPr>
            <a:stCxn id="143" idx="2"/>
            <a:endCxn id="165" idx="6"/>
          </p:cNvCxnSpPr>
          <p:nvPr/>
        </p:nvCxnSpPr>
        <p:spPr>
          <a:xfrm flipH="1" flipV="1">
            <a:off x="4865200" y="2841866"/>
            <a:ext cx="94879" cy="745915"/>
          </a:xfrm>
          <a:prstGeom prst="straightConnector1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mit Pfeil 232">
            <a:extLst>
              <a:ext uri="{FF2B5EF4-FFF2-40B4-BE49-F238E27FC236}">
                <a16:creationId xmlns:a16="http://schemas.microsoft.com/office/drawing/2014/main" id="{CD19B182-FE64-99C8-1B0F-C7172181577B}"/>
              </a:ext>
            </a:extLst>
          </p:cNvPr>
          <p:cNvCxnSpPr>
            <a:cxnSpLocks/>
            <a:stCxn id="143" idx="2"/>
            <a:endCxn id="164" idx="6"/>
          </p:cNvCxnSpPr>
          <p:nvPr/>
        </p:nvCxnSpPr>
        <p:spPr>
          <a:xfrm flipV="1">
            <a:off x="4960079" y="2841866"/>
            <a:ext cx="1782" cy="745915"/>
          </a:xfrm>
          <a:prstGeom prst="straightConnector1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mit Pfeil 235">
            <a:extLst>
              <a:ext uri="{FF2B5EF4-FFF2-40B4-BE49-F238E27FC236}">
                <a16:creationId xmlns:a16="http://schemas.microsoft.com/office/drawing/2014/main" id="{E1164E79-06FE-A7CC-DB96-95E2A66C3CD8}"/>
              </a:ext>
            </a:extLst>
          </p:cNvPr>
          <p:cNvCxnSpPr>
            <a:cxnSpLocks/>
            <a:stCxn id="143" idx="2"/>
            <a:endCxn id="163" idx="6"/>
          </p:cNvCxnSpPr>
          <p:nvPr/>
        </p:nvCxnSpPr>
        <p:spPr>
          <a:xfrm flipV="1">
            <a:off x="4960079" y="2841866"/>
            <a:ext cx="98443" cy="745915"/>
          </a:xfrm>
          <a:prstGeom prst="straightConnector1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Verbinder: gekrümmt 238">
            <a:extLst>
              <a:ext uri="{FF2B5EF4-FFF2-40B4-BE49-F238E27FC236}">
                <a16:creationId xmlns:a16="http://schemas.microsoft.com/office/drawing/2014/main" id="{10EC7CAC-B153-3CF9-B4D8-60FF692C0E6D}"/>
              </a:ext>
            </a:extLst>
          </p:cNvPr>
          <p:cNvCxnSpPr>
            <a:cxnSpLocks/>
            <a:stCxn id="143" idx="2"/>
            <a:endCxn id="125" idx="2"/>
          </p:cNvCxnSpPr>
          <p:nvPr/>
        </p:nvCxnSpPr>
        <p:spPr>
          <a:xfrm rot="5400000" flipH="1" flipV="1">
            <a:off x="4912639" y="3379779"/>
            <a:ext cx="255443" cy="160562"/>
          </a:xfrm>
          <a:prstGeom prst="curvedConnector2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Verbinder: gekrümmt 241">
            <a:extLst>
              <a:ext uri="{FF2B5EF4-FFF2-40B4-BE49-F238E27FC236}">
                <a16:creationId xmlns:a16="http://schemas.microsoft.com/office/drawing/2014/main" id="{D7A349E4-EE8D-6621-4FFD-007EBFE5A7BA}"/>
              </a:ext>
            </a:extLst>
          </p:cNvPr>
          <p:cNvCxnSpPr>
            <a:cxnSpLocks/>
            <a:stCxn id="143" idx="2"/>
            <a:endCxn id="126" idx="2"/>
          </p:cNvCxnSpPr>
          <p:nvPr/>
        </p:nvCxnSpPr>
        <p:spPr>
          <a:xfrm rot="5400000" flipH="1" flipV="1">
            <a:off x="4961860" y="3429000"/>
            <a:ext cx="157000" cy="160562"/>
          </a:xfrm>
          <a:prstGeom prst="curvedConnector2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Verbinder: gekrümmt 244">
            <a:extLst>
              <a:ext uri="{FF2B5EF4-FFF2-40B4-BE49-F238E27FC236}">
                <a16:creationId xmlns:a16="http://schemas.microsoft.com/office/drawing/2014/main" id="{0C0F2C2F-6060-3D11-0343-BB9162E56E26}"/>
              </a:ext>
            </a:extLst>
          </p:cNvPr>
          <p:cNvCxnSpPr>
            <a:cxnSpLocks/>
            <a:stCxn id="143" idx="2"/>
            <a:endCxn id="127" idx="2"/>
          </p:cNvCxnSpPr>
          <p:nvPr/>
        </p:nvCxnSpPr>
        <p:spPr>
          <a:xfrm rot="5400000" flipH="1" flipV="1">
            <a:off x="5006909" y="3474049"/>
            <a:ext cx="66902" cy="160562"/>
          </a:xfrm>
          <a:prstGeom prst="curvedConnector2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Verbinder: gekrümmt 247">
            <a:extLst>
              <a:ext uri="{FF2B5EF4-FFF2-40B4-BE49-F238E27FC236}">
                <a16:creationId xmlns:a16="http://schemas.microsoft.com/office/drawing/2014/main" id="{B93AE112-5C23-B47B-E124-3C66789883EF}"/>
              </a:ext>
            </a:extLst>
          </p:cNvPr>
          <p:cNvCxnSpPr>
            <a:cxnSpLocks/>
            <a:stCxn id="143" idx="2"/>
            <a:endCxn id="154" idx="2"/>
          </p:cNvCxnSpPr>
          <p:nvPr/>
        </p:nvCxnSpPr>
        <p:spPr>
          <a:xfrm rot="16200000" flipV="1">
            <a:off x="4745903" y="3373605"/>
            <a:ext cx="12700" cy="428352"/>
          </a:xfrm>
          <a:prstGeom prst="curvedConnector3">
            <a:avLst>
              <a:gd name="adj1" fmla="val 1800000"/>
            </a:avLst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096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13B7E0AB-D767-EBB8-F2F1-05632BCED91B}"/>
              </a:ext>
            </a:extLst>
          </p:cNvPr>
          <p:cNvGrpSpPr/>
          <p:nvPr/>
        </p:nvGrpSpPr>
        <p:grpSpPr>
          <a:xfrm>
            <a:off x="739141" y="2855656"/>
            <a:ext cx="8017085" cy="718335"/>
            <a:chOff x="739141" y="2855656"/>
            <a:chExt cx="8017085" cy="718335"/>
          </a:xfrm>
        </p:grpSpPr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E3E4429D-0F85-DFBA-83A1-B84A6E4FFE4B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93" name="Gruppieren 92">
                <a:extLst>
                  <a:ext uri="{FF2B5EF4-FFF2-40B4-BE49-F238E27FC236}">
                    <a16:creationId xmlns:a16="http://schemas.microsoft.com/office/drawing/2014/main" id="{934FC7F8-9B93-EB0E-94A1-ED4AD2405FE7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" name="Gruppieren 8">
                  <a:extLst>
                    <a:ext uri="{FF2B5EF4-FFF2-40B4-BE49-F238E27FC236}">
                      <a16:creationId xmlns:a16="http://schemas.microsoft.com/office/drawing/2014/main" id="{BD4366A1-AF4D-6F2F-408A-84FF07A5767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8" name="Rechteck 7">
                    <a:extLst>
                      <a:ext uri="{FF2B5EF4-FFF2-40B4-BE49-F238E27FC236}">
                        <a16:creationId xmlns:a16="http://schemas.microsoft.com/office/drawing/2014/main" id="{AE308180-D77F-3154-DB38-53FD5E99BB63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" name="Rechteck 4">
                    <a:extLst>
                      <a:ext uri="{FF2B5EF4-FFF2-40B4-BE49-F238E27FC236}">
                        <a16:creationId xmlns:a16="http://schemas.microsoft.com/office/drawing/2014/main" id="{DAB09FCD-682A-EA93-6E88-4A9A54DC778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" name="Rechteck 5">
                    <a:extLst>
                      <a:ext uri="{FF2B5EF4-FFF2-40B4-BE49-F238E27FC236}">
                        <a16:creationId xmlns:a16="http://schemas.microsoft.com/office/drawing/2014/main" id="{F8865A12-97F8-776B-C0C8-F0C762FB307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" name="Rechteck 6">
                    <a:extLst>
                      <a:ext uri="{FF2B5EF4-FFF2-40B4-BE49-F238E27FC236}">
                        <a16:creationId xmlns:a16="http://schemas.microsoft.com/office/drawing/2014/main" id="{7B40CF7E-D5FD-5B4B-CE6E-6E16A589634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DDD8AC51-32CD-316E-E45E-C17C1ECA82DD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Ellipse 67">
                  <a:extLst>
                    <a:ext uri="{FF2B5EF4-FFF2-40B4-BE49-F238E27FC236}">
                      <a16:creationId xmlns:a16="http://schemas.microsoft.com/office/drawing/2014/main" id="{08EAA412-94D3-49C4-6251-2FE02764D7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" name="Ellipse 68">
                  <a:extLst>
                    <a:ext uri="{FF2B5EF4-FFF2-40B4-BE49-F238E27FC236}">
                      <a16:creationId xmlns:a16="http://schemas.microsoft.com/office/drawing/2014/main" id="{D0300CBB-FEE1-0007-43BD-5B8B4A35547C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34676598-0F01-31E3-C252-FFBAEF8AC40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79E63267-62BB-C7E1-FA3C-5D4AC22F614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D3A5911F-C7B3-3FE2-836B-513A91C59AC6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4" name="Gruppieren 93">
                <a:extLst>
                  <a:ext uri="{FF2B5EF4-FFF2-40B4-BE49-F238E27FC236}">
                    <a16:creationId xmlns:a16="http://schemas.microsoft.com/office/drawing/2014/main" id="{88148FB8-9198-CADC-B6D1-49A1C6DD7231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5" name="Gruppieren 94">
                  <a:extLst>
                    <a:ext uri="{FF2B5EF4-FFF2-40B4-BE49-F238E27FC236}">
                      <a16:creationId xmlns:a16="http://schemas.microsoft.com/office/drawing/2014/main" id="{B8EE387B-41CA-FAE4-DD0A-83127A0E20ED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05" name="Rechteck 104">
                    <a:extLst>
                      <a:ext uri="{FF2B5EF4-FFF2-40B4-BE49-F238E27FC236}">
                        <a16:creationId xmlns:a16="http://schemas.microsoft.com/office/drawing/2014/main" id="{D4B87D5E-C739-1FBE-D6BE-A50755FFD8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2" name="Rechteck 101">
                    <a:extLst>
                      <a:ext uri="{FF2B5EF4-FFF2-40B4-BE49-F238E27FC236}">
                        <a16:creationId xmlns:a16="http://schemas.microsoft.com/office/drawing/2014/main" id="{CDD04C06-E67F-EB9F-6C44-C7F0F38C3B05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3" name="Rechteck 102">
                    <a:extLst>
                      <a:ext uri="{FF2B5EF4-FFF2-40B4-BE49-F238E27FC236}">
                        <a16:creationId xmlns:a16="http://schemas.microsoft.com/office/drawing/2014/main" id="{837EA4B1-7B27-7BBE-52C8-0597630B4AD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4" name="Rechteck 103">
                    <a:extLst>
                      <a:ext uri="{FF2B5EF4-FFF2-40B4-BE49-F238E27FC236}">
                        <a16:creationId xmlns:a16="http://schemas.microsoft.com/office/drawing/2014/main" id="{4C629DF5-DD59-21A7-6B76-305ED165F5F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96" name="Ellipse 95">
                  <a:extLst>
                    <a:ext uri="{FF2B5EF4-FFF2-40B4-BE49-F238E27FC236}">
                      <a16:creationId xmlns:a16="http://schemas.microsoft.com/office/drawing/2014/main" id="{45DDDA66-65BC-12C7-ED85-33EFF01F324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7" name="Ellipse 96">
                  <a:extLst>
                    <a:ext uri="{FF2B5EF4-FFF2-40B4-BE49-F238E27FC236}">
                      <a16:creationId xmlns:a16="http://schemas.microsoft.com/office/drawing/2014/main" id="{2CA1D9F6-E2C0-FA46-0E0D-582DE051BE3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8" name="Ellipse 97">
                  <a:extLst>
                    <a:ext uri="{FF2B5EF4-FFF2-40B4-BE49-F238E27FC236}">
                      <a16:creationId xmlns:a16="http://schemas.microsoft.com/office/drawing/2014/main" id="{0CE7E4EC-B65D-C745-05E7-56530C267167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9" name="Ellipse 98">
                  <a:extLst>
                    <a:ext uri="{FF2B5EF4-FFF2-40B4-BE49-F238E27FC236}">
                      <a16:creationId xmlns:a16="http://schemas.microsoft.com/office/drawing/2014/main" id="{037D7F41-1B66-3273-F72D-A7F6531DF90A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0" name="Ellipse 99">
                  <a:extLst>
                    <a:ext uri="{FF2B5EF4-FFF2-40B4-BE49-F238E27FC236}">
                      <a16:creationId xmlns:a16="http://schemas.microsoft.com/office/drawing/2014/main" id="{74667CEA-BBC7-8AC7-5AC1-AEF3EBB08F6E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1" name="Ellipse 100">
                  <a:extLst>
                    <a:ext uri="{FF2B5EF4-FFF2-40B4-BE49-F238E27FC236}">
                      <a16:creationId xmlns:a16="http://schemas.microsoft.com/office/drawing/2014/main" id="{CBADF4D4-5832-0CC6-8800-BDD562DE656F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E973A65E-2AED-FE2E-45FC-34248B2642E0}"/>
                </a:ext>
              </a:extLst>
            </p:cNvPr>
            <p:cNvGrpSpPr/>
            <p:nvPr/>
          </p:nvGrpSpPr>
          <p:grpSpPr>
            <a:xfrm>
              <a:off x="51206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08" name="Gruppieren 107">
                <a:extLst>
                  <a:ext uri="{FF2B5EF4-FFF2-40B4-BE49-F238E27FC236}">
                    <a16:creationId xmlns:a16="http://schemas.microsoft.com/office/drawing/2014/main" id="{48FA8B86-EB3A-4330-9050-3F978EEAA201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21" name="Gruppieren 120">
                  <a:extLst>
                    <a:ext uri="{FF2B5EF4-FFF2-40B4-BE49-F238E27FC236}">
                      <a16:creationId xmlns:a16="http://schemas.microsoft.com/office/drawing/2014/main" id="{B7F88B1D-4422-5469-8038-81B623712A78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31" name="Rechteck 130">
                    <a:extLst>
                      <a:ext uri="{FF2B5EF4-FFF2-40B4-BE49-F238E27FC236}">
                        <a16:creationId xmlns:a16="http://schemas.microsoft.com/office/drawing/2014/main" id="{F9D3A78F-F4DD-8751-0DA4-F41689474557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8" name="Rechteck 127">
                    <a:extLst>
                      <a:ext uri="{FF2B5EF4-FFF2-40B4-BE49-F238E27FC236}">
                        <a16:creationId xmlns:a16="http://schemas.microsoft.com/office/drawing/2014/main" id="{267CFB2A-54C1-03C7-8FEF-DD9DE975E89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9" name="Rechteck 128">
                    <a:extLst>
                      <a:ext uri="{FF2B5EF4-FFF2-40B4-BE49-F238E27FC236}">
                        <a16:creationId xmlns:a16="http://schemas.microsoft.com/office/drawing/2014/main" id="{340FDCF5-B436-5D4F-7ACF-5FFF330DB56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0" name="Rechteck 129">
                    <a:extLst>
                      <a:ext uri="{FF2B5EF4-FFF2-40B4-BE49-F238E27FC236}">
                        <a16:creationId xmlns:a16="http://schemas.microsoft.com/office/drawing/2014/main" id="{2FA261C1-735D-8E6A-DC41-8B08D787804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22" name="Ellipse 121">
                  <a:extLst>
                    <a:ext uri="{FF2B5EF4-FFF2-40B4-BE49-F238E27FC236}">
                      <a16:creationId xmlns:a16="http://schemas.microsoft.com/office/drawing/2014/main" id="{CCEC3785-1A8E-5F92-9965-EF3A5D3DA2E2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3" name="Ellipse 122">
                  <a:extLst>
                    <a:ext uri="{FF2B5EF4-FFF2-40B4-BE49-F238E27FC236}">
                      <a16:creationId xmlns:a16="http://schemas.microsoft.com/office/drawing/2014/main" id="{5FF1C2FB-8848-5A93-731A-BEC7270D2076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4" name="Ellipse 123">
                  <a:extLst>
                    <a:ext uri="{FF2B5EF4-FFF2-40B4-BE49-F238E27FC236}">
                      <a16:creationId xmlns:a16="http://schemas.microsoft.com/office/drawing/2014/main" id="{FBADC548-580D-4837-2BC4-F6BE5497F0A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5" name="Ellipse 124">
                  <a:extLst>
                    <a:ext uri="{FF2B5EF4-FFF2-40B4-BE49-F238E27FC236}">
                      <a16:creationId xmlns:a16="http://schemas.microsoft.com/office/drawing/2014/main" id="{FBCD11C6-C609-2A59-59B1-4ADEF7E21E36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6" name="Ellipse 125">
                  <a:extLst>
                    <a:ext uri="{FF2B5EF4-FFF2-40B4-BE49-F238E27FC236}">
                      <a16:creationId xmlns:a16="http://schemas.microsoft.com/office/drawing/2014/main" id="{B23FF6FB-BA64-E659-5EA6-3F8CCC181DDC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7" name="Ellipse 126">
                  <a:extLst>
                    <a:ext uri="{FF2B5EF4-FFF2-40B4-BE49-F238E27FC236}">
                      <a16:creationId xmlns:a16="http://schemas.microsoft.com/office/drawing/2014/main" id="{BB242E85-4472-6DC4-B93F-BDA06CD9747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09" name="Gruppieren 108">
                <a:extLst>
                  <a:ext uri="{FF2B5EF4-FFF2-40B4-BE49-F238E27FC236}">
                    <a16:creationId xmlns:a16="http://schemas.microsoft.com/office/drawing/2014/main" id="{3D886249-E59A-9F11-78F9-5A6A53412A74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10" name="Gruppieren 109">
                  <a:extLst>
                    <a:ext uri="{FF2B5EF4-FFF2-40B4-BE49-F238E27FC236}">
                      <a16:creationId xmlns:a16="http://schemas.microsoft.com/office/drawing/2014/main" id="{B531CD8E-C735-AA45-0E01-68A4D0B3EEFF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20" name="Rechteck 119">
                    <a:extLst>
                      <a:ext uri="{FF2B5EF4-FFF2-40B4-BE49-F238E27FC236}">
                        <a16:creationId xmlns:a16="http://schemas.microsoft.com/office/drawing/2014/main" id="{933C60AF-DB47-C100-8994-99F95A88995C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7" name="Rechteck 116">
                    <a:extLst>
                      <a:ext uri="{FF2B5EF4-FFF2-40B4-BE49-F238E27FC236}">
                        <a16:creationId xmlns:a16="http://schemas.microsoft.com/office/drawing/2014/main" id="{C61EC175-C6DE-5038-CAA5-4A6FE98FF96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Rechteck 117">
                    <a:extLst>
                      <a:ext uri="{FF2B5EF4-FFF2-40B4-BE49-F238E27FC236}">
                        <a16:creationId xmlns:a16="http://schemas.microsoft.com/office/drawing/2014/main" id="{8AF92678-C6F4-2401-3451-0EA9303F5F1B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9" name="Rechteck 118">
                    <a:extLst>
                      <a:ext uri="{FF2B5EF4-FFF2-40B4-BE49-F238E27FC236}">
                        <a16:creationId xmlns:a16="http://schemas.microsoft.com/office/drawing/2014/main" id="{3B4190BB-5CF8-B3F9-8F2D-C438B230F43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11" name="Ellipse 110">
                  <a:extLst>
                    <a:ext uri="{FF2B5EF4-FFF2-40B4-BE49-F238E27FC236}">
                      <a16:creationId xmlns:a16="http://schemas.microsoft.com/office/drawing/2014/main" id="{913997B9-B4C4-9CE9-1772-56D4512C23D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2" name="Ellipse 111">
                  <a:extLst>
                    <a:ext uri="{FF2B5EF4-FFF2-40B4-BE49-F238E27FC236}">
                      <a16:creationId xmlns:a16="http://schemas.microsoft.com/office/drawing/2014/main" id="{773651B1-3F75-2B0F-421E-B383C29038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Ellipse 112">
                  <a:extLst>
                    <a:ext uri="{FF2B5EF4-FFF2-40B4-BE49-F238E27FC236}">
                      <a16:creationId xmlns:a16="http://schemas.microsoft.com/office/drawing/2014/main" id="{7A69BFA9-BDBD-A693-6A57-C3C35A2BA69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Ellipse 113">
                  <a:extLst>
                    <a:ext uri="{FF2B5EF4-FFF2-40B4-BE49-F238E27FC236}">
                      <a16:creationId xmlns:a16="http://schemas.microsoft.com/office/drawing/2014/main" id="{7AED5260-47CD-B2AA-1DDA-FBDAAE07C41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5" name="Ellipse 114">
                  <a:extLst>
                    <a:ext uri="{FF2B5EF4-FFF2-40B4-BE49-F238E27FC236}">
                      <a16:creationId xmlns:a16="http://schemas.microsoft.com/office/drawing/2014/main" id="{43F595B7-8FDF-DE6E-B9D6-1F97E9624B86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6" name="Ellipse 115">
                  <a:extLst>
                    <a:ext uri="{FF2B5EF4-FFF2-40B4-BE49-F238E27FC236}">
                      <a16:creationId xmlns:a16="http://schemas.microsoft.com/office/drawing/2014/main" id="{CCE0D00A-682F-35F7-18F3-E8092EB68C2A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26B64E95-EB0C-F378-A139-C5576EE29360}"/>
              </a:ext>
            </a:extLst>
          </p:cNvPr>
          <p:cNvGrpSpPr/>
          <p:nvPr/>
        </p:nvGrpSpPr>
        <p:grpSpPr>
          <a:xfrm rot="5400000">
            <a:off x="739142" y="2855656"/>
            <a:ext cx="8017085" cy="718335"/>
            <a:chOff x="739141" y="2855656"/>
            <a:chExt cx="8017085" cy="718335"/>
          </a:xfrm>
        </p:grpSpPr>
        <p:grpSp>
          <p:nvGrpSpPr>
            <p:cNvPr id="134" name="Gruppieren 133">
              <a:extLst>
                <a:ext uri="{FF2B5EF4-FFF2-40B4-BE49-F238E27FC236}">
                  <a16:creationId xmlns:a16="http://schemas.microsoft.com/office/drawing/2014/main" id="{C0C71945-C379-A21B-51D5-15E0EEBB250E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60" name="Gruppieren 159">
                <a:extLst>
                  <a:ext uri="{FF2B5EF4-FFF2-40B4-BE49-F238E27FC236}">
                    <a16:creationId xmlns:a16="http://schemas.microsoft.com/office/drawing/2014/main" id="{19C21025-17B9-41DA-5F09-AF78256D37F8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73" name="Gruppieren 172">
                  <a:extLst>
                    <a:ext uri="{FF2B5EF4-FFF2-40B4-BE49-F238E27FC236}">
                      <a16:creationId xmlns:a16="http://schemas.microsoft.com/office/drawing/2014/main" id="{ED81851C-7791-707B-E7D5-246925F3ED5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83" name="Rechteck 182">
                    <a:extLst>
                      <a:ext uri="{FF2B5EF4-FFF2-40B4-BE49-F238E27FC236}">
                        <a16:creationId xmlns:a16="http://schemas.microsoft.com/office/drawing/2014/main" id="{08A31E13-54FC-623B-8F3C-F2F4963928E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0" name="Rechteck 179">
                    <a:extLst>
                      <a:ext uri="{FF2B5EF4-FFF2-40B4-BE49-F238E27FC236}">
                        <a16:creationId xmlns:a16="http://schemas.microsoft.com/office/drawing/2014/main" id="{594E5779-E382-B376-EAE2-0D7E8A0EDB1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1" name="Rechteck 180">
                    <a:extLst>
                      <a:ext uri="{FF2B5EF4-FFF2-40B4-BE49-F238E27FC236}">
                        <a16:creationId xmlns:a16="http://schemas.microsoft.com/office/drawing/2014/main" id="{2E3481BD-ADBE-FDDB-57CD-3227BCD7AD3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2" name="Rechteck 181">
                    <a:extLst>
                      <a:ext uri="{FF2B5EF4-FFF2-40B4-BE49-F238E27FC236}">
                        <a16:creationId xmlns:a16="http://schemas.microsoft.com/office/drawing/2014/main" id="{90029C25-0CAE-C029-BF80-C9321302CF1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74" name="Ellipse 173">
                  <a:extLst>
                    <a:ext uri="{FF2B5EF4-FFF2-40B4-BE49-F238E27FC236}">
                      <a16:creationId xmlns:a16="http://schemas.microsoft.com/office/drawing/2014/main" id="{B8C19955-14B1-DD1F-FCF4-554850BE2235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5" name="Ellipse 174">
                  <a:extLst>
                    <a:ext uri="{FF2B5EF4-FFF2-40B4-BE49-F238E27FC236}">
                      <a16:creationId xmlns:a16="http://schemas.microsoft.com/office/drawing/2014/main" id="{65B33017-6910-F2FE-E1BD-0ADB3626D435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6" name="Ellipse 175">
                  <a:extLst>
                    <a:ext uri="{FF2B5EF4-FFF2-40B4-BE49-F238E27FC236}">
                      <a16:creationId xmlns:a16="http://schemas.microsoft.com/office/drawing/2014/main" id="{22FA1997-9D32-F214-78F8-58009B4D4E4B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7" name="Ellipse 176">
                  <a:extLst>
                    <a:ext uri="{FF2B5EF4-FFF2-40B4-BE49-F238E27FC236}">
                      <a16:creationId xmlns:a16="http://schemas.microsoft.com/office/drawing/2014/main" id="{AE8BF50D-A9EE-31BA-CAC4-2AF8D1E022C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8" name="Ellipse 177">
                  <a:extLst>
                    <a:ext uri="{FF2B5EF4-FFF2-40B4-BE49-F238E27FC236}">
                      <a16:creationId xmlns:a16="http://schemas.microsoft.com/office/drawing/2014/main" id="{9328D6BA-267E-C209-12E3-246550BA37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9" name="Ellipse 178">
                  <a:extLst>
                    <a:ext uri="{FF2B5EF4-FFF2-40B4-BE49-F238E27FC236}">
                      <a16:creationId xmlns:a16="http://schemas.microsoft.com/office/drawing/2014/main" id="{0EB7AC39-683A-FE54-48E9-24B88AFE040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61" name="Gruppieren 160">
                <a:extLst>
                  <a:ext uri="{FF2B5EF4-FFF2-40B4-BE49-F238E27FC236}">
                    <a16:creationId xmlns:a16="http://schemas.microsoft.com/office/drawing/2014/main" id="{3179BDC9-F472-E484-D904-747219FE8EFC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62" name="Gruppieren 161">
                  <a:extLst>
                    <a:ext uri="{FF2B5EF4-FFF2-40B4-BE49-F238E27FC236}">
                      <a16:creationId xmlns:a16="http://schemas.microsoft.com/office/drawing/2014/main" id="{DA815699-8C8B-C25D-C105-06322BC77873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72" name="Rechteck 171">
                    <a:extLst>
                      <a:ext uri="{FF2B5EF4-FFF2-40B4-BE49-F238E27FC236}">
                        <a16:creationId xmlns:a16="http://schemas.microsoft.com/office/drawing/2014/main" id="{8EC9EF1A-4D5B-5710-E133-F6253E0C203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9" name="Rechteck 168">
                    <a:extLst>
                      <a:ext uri="{FF2B5EF4-FFF2-40B4-BE49-F238E27FC236}">
                        <a16:creationId xmlns:a16="http://schemas.microsoft.com/office/drawing/2014/main" id="{E81E7617-FAEF-43EA-B5D2-249A465169B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0" name="Rechteck 169">
                    <a:extLst>
                      <a:ext uri="{FF2B5EF4-FFF2-40B4-BE49-F238E27FC236}">
                        <a16:creationId xmlns:a16="http://schemas.microsoft.com/office/drawing/2014/main" id="{43C657E6-D362-6845-23F7-6E9298AE75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1" name="Rechteck 170">
                    <a:extLst>
                      <a:ext uri="{FF2B5EF4-FFF2-40B4-BE49-F238E27FC236}">
                        <a16:creationId xmlns:a16="http://schemas.microsoft.com/office/drawing/2014/main" id="{DD573573-F261-FB37-521A-283FD392186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63" name="Ellipse 162">
                  <a:extLst>
                    <a:ext uri="{FF2B5EF4-FFF2-40B4-BE49-F238E27FC236}">
                      <a16:creationId xmlns:a16="http://schemas.microsoft.com/office/drawing/2014/main" id="{8C95F417-D0E8-AF9C-3901-55E6F4D25B60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4" name="Ellipse 163">
                  <a:extLst>
                    <a:ext uri="{FF2B5EF4-FFF2-40B4-BE49-F238E27FC236}">
                      <a16:creationId xmlns:a16="http://schemas.microsoft.com/office/drawing/2014/main" id="{0D0DDA9E-EB30-7A02-46D9-7838AE5F5B47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5" name="Ellipse 164">
                  <a:extLst>
                    <a:ext uri="{FF2B5EF4-FFF2-40B4-BE49-F238E27FC236}">
                      <a16:creationId xmlns:a16="http://schemas.microsoft.com/office/drawing/2014/main" id="{303BFB1A-D2E3-F300-E7F7-910FFE5F02C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6" name="Ellipse 165">
                  <a:extLst>
                    <a:ext uri="{FF2B5EF4-FFF2-40B4-BE49-F238E27FC236}">
                      <a16:creationId xmlns:a16="http://schemas.microsoft.com/office/drawing/2014/main" id="{F62ED693-3579-CA64-F0CD-25AC2DAA1B04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7" name="Ellipse 166">
                  <a:extLst>
                    <a:ext uri="{FF2B5EF4-FFF2-40B4-BE49-F238E27FC236}">
                      <a16:creationId xmlns:a16="http://schemas.microsoft.com/office/drawing/2014/main" id="{3A5002FC-4342-E389-2FB0-784625700D67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8" name="Ellipse 167">
                  <a:extLst>
                    <a:ext uri="{FF2B5EF4-FFF2-40B4-BE49-F238E27FC236}">
                      <a16:creationId xmlns:a16="http://schemas.microsoft.com/office/drawing/2014/main" id="{3C5F4B92-D5EA-2B8F-34D4-D1C8EA50D9DB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35" name="Gruppieren 134">
              <a:extLst>
                <a:ext uri="{FF2B5EF4-FFF2-40B4-BE49-F238E27FC236}">
                  <a16:creationId xmlns:a16="http://schemas.microsoft.com/office/drawing/2014/main" id="{3F756797-D4A5-3F7B-2797-6A2F3051706D}"/>
                </a:ext>
              </a:extLst>
            </p:cNvPr>
            <p:cNvGrpSpPr/>
            <p:nvPr/>
          </p:nvGrpSpPr>
          <p:grpSpPr>
            <a:xfrm>
              <a:off x="5120641" y="2881126"/>
              <a:ext cx="3635585" cy="667393"/>
              <a:chOff x="739141" y="2881126"/>
              <a:chExt cx="3635585" cy="667393"/>
            </a:xfrm>
          </p:grpSpPr>
          <p:grpSp>
            <p:nvGrpSpPr>
              <p:cNvPr id="136" name="Gruppieren 135">
                <a:extLst>
                  <a:ext uri="{FF2B5EF4-FFF2-40B4-BE49-F238E27FC236}">
                    <a16:creationId xmlns:a16="http://schemas.microsoft.com/office/drawing/2014/main" id="{F99A86A5-AC27-879C-83A6-54A7CB23CF11}"/>
                  </a:ext>
                </a:extLst>
              </p:cNvPr>
              <p:cNvGrpSpPr/>
              <p:nvPr/>
            </p:nvGrpSpPr>
            <p:grpSpPr>
              <a:xfrm>
                <a:off x="739141" y="3309478"/>
                <a:ext cx="3635585" cy="239041"/>
                <a:chOff x="739141" y="3309478"/>
                <a:chExt cx="3635585" cy="239041"/>
              </a:xfrm>
            </p:grpSpPr>
            <p:sp>
              <p:nvSpPr>
                <p:cNvPr id="159" name="Rechteck 158">
                  <a:extLst>
                    <a:ext uri="{FF2B5EF4-FFF2-40B4-BE49-F238E27FC236}">
                      <a16:creationId xmlns:a16="http://schemas.microsoft.com/office/drawing/2014/main" id="{73F0B4E7-BB30-290A-EB23-630CC733943D}"/>
                    </a:ext>
                  </a:extLst>
                </p:cNvPr>
                <p:cNvSpPr/>
                <p:nvPr/>
              </p:nvSpPr>
              <p:spPr>
                <a:xfrm>
                  <a:off x="762001" y="3380669"/>
                  <a:ext cx="3589866" cy="9665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0" name="Ellipse 149">
                  <a:extLst>
                    <a:ext uri="{FF2B5EF4-FFF2-40B4-BE49-F238E27FC236}">
                      <a16:creationId xmlns:a16="http://schemas.microsoft.com/office/drawing/2014/main" id="{0F1722CC-1861-05CD-D09B-0EA1105E10A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1" name="Ellipse 150">
                  <a:extLst>
                    <a:ext uri="{FF2B5EF4-FFF2-40B4-BE49-F238E27FC236}">
                      <a16:creationId xmlns:a16="http://schemas.microsoft.com/office/drawing/2014/main" id="{853CAD08-05F2-178B-216A-8670D564B16B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2" name="Ellipse 151">
                  <a:extLst>
                    <a:ext uri="{FF2B5EF4-FFF2-40B4-BE49-F238E27FC236}">
                      <a16:creationId xmlns:a16="http://schemas.microsoft.com/office/drawing/2014/main" id="{EBE4DB73-53BB-962D-9E02-6DFF1665217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4" name="Ellipse 153">
                  <a:extLst>
                    <a:ext uri="{FF2B5EF4-FFF2-40B4-BE49-F238E27FC236}">
                      <a16:creationId xmlns:a16="http://schemas.microsoft.com/office/drawing/2014/main" id="{D93C41C0-91F8-A2DA-6EA1-AC1CE2E2F0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37" name="Gruppieren 136">
                <a:extLst>
                  <a:ext uri="{FF2B5EF4-FFF2-40B4-BE49-F238E27FC236}">
                    <a16:creationId xmlns:a16="http://schemas.microsoft.com/office/drawing/2014/main" id="{4DA98D54-834D-52EA-A32E-ED006268D8F5}"/>
                  </a:ext>
                </a:extLst>
              </p:cNvPr>
              <p:cNvGrpSpPr/>
              <p:nvPr/>
            </p:nvGrpSpPr>
            <p:grpSpPr>
              <a:xfrm>
                <a:off x="739141" y="2881126"/>
                <a:ext cx="3635585" cy="239041"/>
                <a:chOff x="739141" y="3309478"/>
                <a:chExt cx="3635585" cy="239041"/>
              </a:xfrm>
            </p:grpSpPr>
            <p:grpSp>
              <p:nvGrpSpPr>
                <p:cNvPr id="138" name="Gruppieren 137">
                  <a:extLst>
                    <a:ext uri="{FF2B5EF4-FFF2-40B4-BE49-F238E27FC236}">
                      <a16:creationId xmlns:a16="http://schemas.microsoft.com/office/drawing/2014/main" id="{B569A2E8-65B2-C8DC-B4C6-1F14CDCD79B2}"/>
                    </a:ext>
                  </a:extLst>
                </p:cNvPr>
                <p:cNvGrpSpPr/>
                <p:nvPr/>
              </p:nvGrpSpPr>
              <p:grpSpPr>
                <a:xfrm>
                  <a:off x="762001" y="3380669"/>
                  <a:ext cx="3589867" cy="96661"/>
                  <a:chOff x="2031999" y="2379133"/>
                  <a:chExt cx="6096001" cy="372533"/>
                </a:xfrm>
              </p:grpSpPr>
              <p:sp>
                <p:nvSpPr>
                  <p:cNvPr id="146" name="Rechteck 145">
                    <a:extLst>
                      <a:ext uri="{FF2B5EF4-FFF2-40B4-BE49-F238E27FC236}">
                        <a16:creationId xmlns:a16="http://schemas.microsoft.com/office/drawing/2014/main" id="{CBBFF860-8730-84EE-84D9-F0220C6CD3A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8" name="Rechteck 147">
                    <a:extLst>
                      <a:ext uri="{FF2B5EF4-FFF2-40B4-BE49-F238E27FC236}">
                        <a16:creationId xmlns:a16="http://schemas.microsoft.com/office/drawing/2014/main" id="{8E8C52B4-B151-5139-750C-FB1545A556C5}"/>
                      </a:ext>
                    </a:extLst>
                  </p:cNvPr>
                  <p:cNvSpPr/>
                  <p:nvPr/>
                </p:nvSpPr>
                <p:spPr>
                  <a:xfrm>
                    <a:off x="2031999" y="2379135"/>
                    <a:ext cx="6096000" cy="372529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39" name="Ellipse 138">
                  <a:extLst>
                    <a:ext uri="{FF2B5EF4-FFF2-40B4-BE49-F238E27FC236}">
                      <a16:creationId xmlns:a16="http://schemas.microsoft.com/office/drawing/2014/main" id="{C54834C5-B33C-11F8-72AF-A1F988215C5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0E55038B-DCF9-3E2A-79B8-54A39FEEFA9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1" name="Ellipse 140">
                  <a:extLst>
                    <a:ext uri="{FF2B5EF4-FFF2-40B4-BE49-F238E27FC236}">
                      <a16:creationId xmlns:a16="http://schemas.microsoft.com/office/drawing/2014/main" id="{E112F158-2F64-78B5-3E02-F2D943DBD416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3" name="Ellipse 142">
                  <a:extLst>
                    <a:ext uri="{FF2B5EF4-FFF2-40B4-BE49-F238E27FC236}">
                      <a16:creationId xmlns:a16="http://schemas.microsoft.com/office/drawing/2014/main" id="{072C298B-6BFF-506C-EF25-267586FF2892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DE39AAE4-8DCC-2255-186E-A5C9F7B7BE0B}"/>
              </a:ext>
            </a:extLst>
          </p:cNvPr>
          <p:cNvSpPr/>
          <p:nvPr/>
        </p:nvSpPr>
        <p:spPr>
          <a:xfrm rot="5400000">
            <a:off x="4449966" y="2992502"/>
            <a:ext cx="158750" cy="69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BB76F41-1891-4904-76A7-98B3A11FB153}"/>
              </a:ext>
            </a:extLst>
          </p:cNvPr>
          <p:cNvSpPr/>
          <p:nvPr/>
        </p:nvSpPr>
        <p:spPr>
          <a:xfrm>
            <a:off x="4930815" y="2878202"/>
            <a:ext cx="158750" cy="69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3A9EB58-B76D-0939-7884-AF7A06312DE9}"/>
              </a:ext>
            </a:extLst>
          </p:cNvPr>
          <p:cNvSpPr/>
          <p:nvPr/>
        </p:nvSpPr>
        <p:spPr>
          <a:xfrm rot="1880844">
            <a:off x="4785439" y="3415466"/>
            <a:ext cx="158750" cy="69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7F9532F-0FA6-2DCA-7426-3DD1BCE3D5A0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678500" y="2913127"/>
            <a:ext cx="252315" cy="0"/>
          </a:xfrm>
          <a:prstGeom prst="straightConnector1">
            <a:avLst/>
          </a:prstGeom>
          <a:ln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976F3F3-3CC8-DCB7-F1CB-5F1710DFE8A6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529341" y="3106802"/>
            <a:ext cx="0" cy="248395"/>
          </a:xfrm>
          <a:prstGeom prst="straightConnector1">
            <a:avLst/>
          </a:prstGeom>
          <a:ln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ogen 16">
            <a:extLst>
              <a:ext uri="{FF2B5EF4-FFF2-40B4-BE49-F238E27FC236}">
                <a16:creationId xmlns:a16="http://schemas.microsoft.com/office/drawing/2014/main" id="{871C3C13-2B6F-C535-40B2-1BD8F6F64E24}"/>
              </a:ext>
            </a:extLst>
          </p:cNvPr>
          <p:cNvSpPr/>
          <p:nvPr/>
        </p:nvSpPr>
        <p:spPr>
          <a:xfrm rot="10800000">
            <a:off x="4891939" y="3355197"/>
            <a:ext cx="409575" cy="176500"/>
          </a:xfrm>
          <a:prstGeom prst="arc">
            <a:avLst>
              <a:gd name="adj1" fmla="val 16200000"/>
              <a:gd name="adj2" fmla="val 20437282"/>
            </a:avLst>
          </a:prstGeom>
          <a:ln>
            <a:prstDash val="dash"/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B6E8FD6-5A89-E3BF-1717-B1106323120D}"/>
              </a:ext>
            </a:extLst>
          </p:cNvPr>
          <p:cNvSpPr/>
          <p:nvPr/>
        </p:nvSpPr>
        <p:spPr>
          <a:xfrm>
            <a:off x="4247767" y="3394074"/>
            <a:ext cx="158750" cy="698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300" dirty="0"/>
              <a:t>EGO</a:t>
            </a:r>
          </a:p>
        </p:txBody>
      </p: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7238B94C-4A93-0495-0B08-FB40C0D7FABC}"/>
              </a:ext>
            </a:extLst>
          </p:cNvPr>
          <p:cNvCxnSpPr>
            <a:stCxn id="18" idx="3"/>
          </p:cNvCxnSpPr>
          <p:nvPr/>
        </p:nvCxnSpPr>
        <p:spPr>
          <a:xfrm flipV="1">
            <a:off x="4406517" y="2855656"/>
            <a:ext cx="553562" cy="573343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74EDE49D-96FC-57EA-9378-8619BE5BD4B5}"/>
              </a:ext>
            </a:extLst>
          </p:cNvPr>
          <p:cNvSpPr txBox="1"/>
          <p:nvPr/>
        </p:nvSpPr>
        <p:spPr>
          <a:xfrm>
            <a:off x="4506482" y="2759811"/>
            <a:ext cx="50526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5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17246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Breitbild</PresentationFormat>
  <Paragraphs>31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Koenig Lukas (XC-AS/EAC1-ADA)</dc:creator>
  <cp:lastModifiedBy>Lukas König</cp:lastModifiedBy>
  <cp:revision>36</cp:revision>
  <dcterms:created xsi:type="dcterms:W3CDTF">2025-01-02T13:54:48Z</dcterms:created>
  <dcterms:modified xsi:type="dcterms:W3CDTF">2025-01-29T11:11:28Z</dcterms:modified>
</cp:coreProperties>
</file>