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5" r:id="rId3"/>
    <p:sldId id="264" r:id="rId4"/>
    <p:sldId id="263" r:id="rId5"/>
    <p:sldId id="262" r:id="rId6"/>
    <p:sldId id="261" r:id="rId7"/>
    <p:sldId id="260" r:id="rId8"/>
    <p:sldId id="256" r:id="rId9"/>
    <p:sldId id="259" r:id="rId10"/>
    <p:sldId id="257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26" autoAdjust="0"/>
  </p:normalViewPr>
  <p:slideViewPr>
    <p:cSldViewPr snapToGrid="0">
      <p:cViewPr>
        <p:scale>
          <a:sx n="125" d="100"/>
          <a:sy n="125" d="100"/>
        </p:scale>
        <p:origin x="-3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761263">
            <a:off x="3647746" y="2282213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>
            <a:off x="5090363" y="4152005"/>
            <a:ext cx="608306" cy="77981"/>
          </a:xfrm>
          <a:prstGeom prst="curvedConnector4">
            <a:avLst>
              <a:gd name="adj1" fmla="val 47882"/>
              <a:gd name="adj2" fmla="val 393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60EC3E8-6C3F-4A8B-8015-C8487F9472A8}"/>
              </a:ext>
            </a:extLst>
          </p:cNvPr>
          <p:cNvGrpSpPr/>
          <p:nvPr/>
        </p:nvGrpSpPr>
        <p:grpSpPr>
          <a:xfrm rot="20119461">
            <a:off x="2565875" y="2609334"/>
            <a:ext cx="3635585" cy="289983"/>
            <a:chOff x="739141" y="3284008"/>
            <a:chExt cx="3635585" cy="2899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DF000084-1327-DBCB-AD05-0604580F83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B8903AC-5D99-B357-F95F-AF3EEF33E41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163CC47E-A230-95B4-4ACE-6277A6AE66F8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B192F5D-EB0C-F4FA-5E9C-17EA4CCBE2ED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AD96FA4-6EDA-E4CC-6AC0-68DFBDF8C772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D93CDE1-91BD-84CE-AB15-F152C967D023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173DE96-4C6D-7213-2D26-B2467E6216E9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10800000" flipV="1">
            <a:off x="1454778" y="3514837"/>
            <a:ext cx="1277832" cy="638949"/>
          </a:xfrm>
          <a:prstGeom prst="curvedConnector3">
            <a:avLst>
              <a:gd name="adj1" fmla="val 117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Verbotsymbol 32">
            <a:extLst>
              <a:ext uri="{FF2B5EF4-FFF2-40B4-BE49-F238E27FC236}">
                <a16:creationId xmlns:a16="http://schemas.microsoft.com/office/drawing/2014/main" id="{AF2D08E4-0B9F-214B-5729-0FC68735CA88}"/>
              </a:ext>
            </a:extLst>
          </p:cNvPr>
          <p:cNvSpPr/>
          <p:nvPr/>
        </p:nvSpPr>
        <p:spPr>
          <a:xfrm>
            <a:off x="4742735" y="234039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53306" y="3423293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5285021" y="4239595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173386" y="2358449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5710019" y="3473674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32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37</cp:revision>
  <dcterms:created xsi:type="dcterms:W3CDTF">2025-01-02T13:54:48Z</dcterms:created>
  <dcterms:modified xsi:type="dcterms:W3CDTF">2025-02-12T16:07:37Z</dcterms:modified>
</cp:coreProperties>
</file>