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3" r:id="rId4"/>
    <p:sldId id="262" r:id="rId5"/>
    <p:sldId id="261" r:id="rId6"/>
    <p:sldId id="260" r:id="rId7"/>
    <p:sldId id="256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26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Lukas König</cp:lastModifiedBy>
  <cp:revision>35</cp:revision>
  <dcterms:created xsi:type="dcterms:W3CDTF">2025-01-02T13:54:48Z</dcterms:created>
  <dcterms:modified xsi:type="dcterms:W3CDTF">2025-01-28T13:03:49Z</dcterms:modified>
</cp:coreProperties>
</file>