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>
        <p:scale>
          <a:sx n="400" d="100"/>
          <a:sy n="400" d="100"/>
        </p:scale>
        <p:origin x="-7752" y="-5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13</cp:revision>
  <dcterms:created xsi:type="dcterms:W3CDTF">2025-01-02T13:54:48Z</dcterms:created>
  <dcterms:modified xsi:type="dcterms:W3CDTF">2025-01-03T09:44:47Z</dcterms:modified>
</cp:coreProperties>
</file>