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endParaRPr lang="es-CO" dirty="0"/>
          </a:p>
          <a:p>
            <a:r>
              <a:rPr lang="en-US" sz="3200" b="1" dirty="0"/>
              <a:t>DETECTION OF THE COFFEE LEAF RUST USING DECISION TREES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ndrés Grimaldos Echavarría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lejandro Salaza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 Arango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Date of the oral presentation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Designed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7900" y="5002848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Graph 1: Python dictionary (hash table) of data. Each one has 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soil temperature, soil moisture, illuminance,, env. </a:t>
            </a: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emperature, env. humidity and label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 flipV="1">
            <a:off x="5109840" y="1448280"/>
            <a:ext cx="448200" cy="38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 descr="Imagen que contiene negro, blanco, grande, teclado&#10;&#10;Descripción generada automáticamente">
            <a:extLst>
              <a:ext uri="{FF2B5EF4-FFF2-40B4-BE49-F238E27FC236}">
                <a16:creationId xmlns:a16="http://schemas.microsoft.com/office/drawing/2014/main" id="{4990AF5B-3C09-4D84-AECE-A3D82120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52" y="1136298"/>
            <a:ext cx="2833288" cy="386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n 77"/>
          <p:cNvPicPr/>
          <p:nvPr/>
        </p:nvPicPr>
        <p:blipFill>
          <a:blip r:embed="rId2"/>
          <a:stretch/>
        </p:blipFill>
        <p:spPr>
          <a:xfrm>
            <a:off x="572400" y="2101680"/>
            <a:ext cx="3618000" cy="16560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Operación de borrado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una estructura de datos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n 79"/>
          <p:cNvPicPr/>
          <p:nvPr/>
        </p:nvPicPr>
        <p:blipFill>
          <a:blip r:embed="rId3"/>
          <a:stretch/>
        </p:blipFill>
        <p:spPr>
          <a:xfrm>
            <a:off x="4794840" y="1276560"/>
            <a:ext cx="3827520" cy="30942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1: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Complejidad de las operaciones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estructura de datos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45240" y="425880"/>
            <a:ext cx="69141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911960" y="962640"/>
            <a:ext cx="46908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911960" y="1147680"/>
            <a:ext cx="2913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357840" y="1675080"/>
            <a:ext cx="8264520" cy="35478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figures, tables and explanation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988880" y="5237280"/>
            <a:ext cx="594000" cy="29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of the operations.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use.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to create a decision tree for predictions.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n 84"/>
          <p:cNvPicPr/>
          <p:nvPr/>
        </p:nvPicPr>
        <p:blipFill>
          <a:blip r:embed="rId2"/>
          <a:stretch/>
        </p:blipFill>
        <p:spPr>
          <a:xfrm>
            <a:off x="1802880" y="1243440"/>
            <a:ext cx="5280480" cy="42120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243360" y="380160"/>
            <a:ext cx="600480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248520" y="603720"/>
            <a:ext cx="63684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678720" y="4500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23360" y="5417640"/>
            <a:ext cx="5790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 explanations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2287080" y="5305680"/>
            <a:ext cx="594000" cy="29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1219320" y="1262520"/>
            <a:ext cx="5864040" cy="40554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Imagen 86"/>
          <p:cNvPicPr/>
          <p:nvPr/>
        </p:nvPicPr>
        <p:blipFill>
          <a:blip r:embed="rId2"/>
          <a:stretch/>
        </p:blipFill>
        <p:spPr>
          <a:xfrm>
            <a:off x="917280" y="1074600"/>
            <a:ext cx="7437240" cy="3853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planificación óptima de domicilios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43360" y="331920"/>
            <a:ext cx="43419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4585680" y="600120"/>
            <a:ext cx="66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5093640" y="4230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748080" y="1136520"/>
            <a:ext cx="7813440" cy="379152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-86040" y="5465520"/>
            <a:ext cx="4671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 explanations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 flipH="1">
            <a:off x="1024560" y="4928400"/>
            <a:ext cx="13320" cy="53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1074</TotalTime>
  <Words>152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Andrés Grimaldos Echavarría</cp:lastModifiedBy>
  <cp:revision>80</cp:revision>
  <dcterms:created xsi:type="dcterms:W3CDTF">2015-03-03T14:30:17Z</dcterms:created>
  <dcterms:modified xsi:type="dcterms:W3CDTF">2019-09-30T00:45:53Z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