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6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4344B-6744-4053-8E78-9936875B9568}" v="80" dt="2019-09-14T13:57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3j3rLG7XI@students.jku.at" userId="2a00087e-8b46-4ac7-a61b-719b2228c17f" providerId="ADAL" clId="{FAA4344B-6744-4053-8E78-9936875B9568}"/>
    <pc:docChg chg="undo custSel addSld delSld modSld sldOrd">
      <pc:chgData name="l3j3rLG7XI@students.jku.at" userId="2a00087e-8b46-4ac7-a61b-719b2228c17f" providerId="ADAL" clId="{FAA4344B-6744-4053-8E78-9936875B9568}" dt="2019-09-14T13:57:36.322" v="1908" actId="20577"/>
      <pc:docMkLst>
        <pc:docMk/>
      </pc:docMkLst>
      <pc:sldChg chg="modSp">
        <pc:chgData name="l3j3rLG7XI@students.jku.at" userId="2a00087e-8b46-4ac7-a61b-719b2228c17f" providerId="ADAL" clId="{FAA4344B-6744-4053-8E78-9936875B9568}" dt="2019-09-02T16:10:20.566" v="26" actId="1036"/>
        <pc:sldMkLst>
          <pc:docMk/>
          <pc:sldMk cId="3204598291" sldId="256"/>
        </pc:sldMkLst>
        <pc:spChg chg="mod">
          <ac:chgData name="l3j3rLG7XI@students.jku.at" userId="2a00087e-8b46-4ac7-a61b-719b2228c17f" providerId="ADAL" clId="{FAA4344B-6744-4053-8E78-9936875B9568}" dt="2019-09-02T16:10:20.566" v="26" actId="1036"/>
          <ac:spMkLst>
            <pc:docMk/>
            <pc:sldMk cId="3204598291" sldId="256"/>
            <ac:spMk id="3" creationId="{E7F22A4B-5555-4CAF-8B44-222DBE6DC9A6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19:48.199" v="1510" actId="6549"/>
        <pc:sldMkLst>
          <pc:docMk/>
          <pc:sldMk cId="572170097" sldId="257"/>
        </pc:sldMkLst>
        <pc:spChg chg="mod">
          <ac:chgData name="l3j3rLG7XI@students.jku.at" userId="2a00087e-8b46-4ac7-a61b-719b2228c17f" providerId="ADAL" clId="{FAA4344B-6744-4053-8E78-9936875B9568}" dt="2019-09-02T16:10:26.244" v="33" actId="20577"/>
          <ac:spMkLst>
            <pc:docMk/>
            <pc:sldMk cId="572170097" sldId="257"/>
            <ac:spMk id="2" creationId="{298ACF29-F3AC-4A2D-916E-2AD30AE71C14}"/>
          </ac:spMkLst>
        </pc:spChg>
        <pc:spChg chg="mod">
          <ac:chgData name="l3j3rLG7XI@students.jku.at" userId="2a00087e-8b46-4ac7-a61b-719b2228c17f" providerId="ADAL" clId="{FAA4344B-6744-4053-8E78-9936875B9568}" dt="2019-09-14T13:19:48.199" v="1510" actId="6549"/>
          <ac:spMkLst>
            <pc:docMk/>
            <pc:sldMk cId="572170097" sldId="257"/>
            <ac:spMk id="3" creationId="{A9E9BAA4-7A30-42D9-A0CC-3F75C7392CF2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18:42.477" v="1507" actId="790"/>
        <pc:sldMkLst>
          <pc:docMk/>
          <pc:sldMk cId="2343876526" sldId="258"/>
        </pc:sldMkLst>
        <pc:spChg chg="mod">
          <ac:chgData name="l3j3rLG7XI@students.jku.at" userId="2a00087e-8b46-4ac7-a61b-719b2228c17f" providerId="ADAL" clId="{FAA4344B-6744-4053-8E78-9936875B9568}" dt="2019-09-02T16:14:25.894" v="85" actId="20577"/>
          <ac:spMkLst>
            <pc:docMk/>
            <pc:sldMk cId="2343876526" sldId="258"/>
            <ac:spMk id="2" creationId="{6570B790-5BAF-4492-8E2D-FE92FF2C7809}"/>
          </ac:spMkLst>
        </pc:spChg>
        <pc:spChg chg="mod">
          <ac:chgData name="l3j3rLG7XI@students.jku.at" userId="2a00087e-8b46-4ac7-a61b-719b2228c17f" providerId="ADAL" clId="{FAA4344B-6744-4053-8E78-9936875B9568}" dt="2019-09-14T13:18:42.477" v="1507" actId="790"/>
          <ac:spMkLst>
            <pc:docMk/>
            <pc:sldMk cId="2343876526" sldId="258"/>
            <ac:spMk id="3" creationId="{9B228532-8E7C-48B5-AB01-D82DDD122A09}"/>
          </ac:spMkLst>
        </pc:spChg>
      </pc:sldChg>
      <pc:sldChg chg="modSp add del">
        <pc:chgData name="l3j3rLG7XI@students.jku.at" userId="2a00087e-8b46-4ac7-a61b-719b2228c17f" providerId="ADAL" clId="{FAA4344B-6744-4053-8E78-9936875B9568}" dt="2019-09-14T13:54:51.508" v="1888" actId="2696"/>
        <pc:sldMkLst>
          <pc:docMk/>
          <pc:sldMk cId="740887352" sldId="259"/>
        </pc:sldMkLst>
        <pc:spChg chg="mod">
          <ac:chgData name="l3j3rLG7XI@students.jku.at" userId="2a00087e-8b46-4ac7-a61b-719b2228c17f" providerId="ADAL" clId="{FAA4344B-6744-4053-8E78-9936875B9568}" dt="2019-09-02T16:26:44.878" v="186" actId="20577"/>
          <ac:spMkLst>
            <pc:docMk/>
            <pc:sldMk cId="740887352" sldId="259"/>
            <ac:spMk id="2" creationId="{CBC0ED70-E12A-42A0-91AB-49110492E6EC}"/>
          </ac:spMkLst>
        </pc:spChg>
      </pc:sldChg>
      <pc:sldChg chg="modSp add ord">
        <pc:chgData name="l3j3rLG7XI@students.jku.at" userId="2a00087e-8b46-4ac7-a61b-719b2228c17f" providerId="ADAL" clId="{FAA4344B-6744-4053-8E78-9936875B9568}" dt="2019-09-14T13:26:18.130" v="1708" actId="20577"/>
        <pc:sldMkLst>
          <pc:docMk/>
          <pc:sldMk cId="740605904" sldId="260"/>
        </pc:sldMkLst>
        <pc:spChg chg="mod">
          <ac:chgData name="l3j3rLG7XI@students.jku.at" userId="2a00087e-8b46-4ac7-a61b-719b2228c17f" providerId="ADAL" clId="{FAA4344B-6744-4053-8E78-9936875B9568}" dt="2019-09-14T13:26:18.130" v="1708" actId="20577"/>
          <ac:spMkLst>
            <pc:docMk/>
            <pc:sldMk cId="740605904" sldId="260"/>
            <ac:spMk id="2" creationId="{E07D15C5-5EFF-44D5-97DB-387BEEFDAFA1}"/>
          </ac:spMkLst>
        </pc:spChg>
        <pc:spChg chg="mod">
          <ac:chgData name="l3j3rLG7XI@students.jku.at" userId="2a00087e-8b46-4ac7-a61b-719b2228c17f" providerId="ADAL" clId="{FAA4344B-6744-4053-8E78-9936875B9568}" dt="2019-09-02T16:32:50.808" v="535" actId="20577"/>
          <ac:spMkLst>
            <pc:docMk/>
            <pc:sldMk cId="740605904" sldId="260"/>
            <ac:spMk id="3" creationId="{9D705922-D28C-4BE0-8727-60C1EA25ECE4}"/>
          </ac:spMkLst>
        </pc:spChg>
      </pc:sldChg>
      <pc:sldChg chg="addSp modSp add ord">
        <pc:chgData name="l3j3rLG7XI@students.jku.at" userId="2a00087e-8b46-4ac7-a61b-719b2228c17f" providerId="ADAL" clId="{FAA4344B-6744-4053-8E78-9936875B9568}" dt="2019-09-14T13:24:00.452" v="1674"/>
        <pc:sldMkLst>
          <pc:docMk/>
          <pc:sldMk cId="3765734911" sldId="261"/>
        </pc:sldMkLst>
        <pc:spChg chg="mod">
          <ac:chgData name="l3j3rLG7XI@students.jku.at" userId="2a00087e-8b46-4ac7-a61b-719b2228c17f" providerId="ADAL" clId="{FAA4344B-6744-4053-8E78-9936875B9568}" dt="2019-09-02T16:39:08.578" v="627" actId="20577"/>
          <ac:spMkLst>
            <pc:docMk/>
            <pc:sldMk cId="3765734911" sldId="261"/>
            <ac:spMk id="2" creationId="{2FC00198-FD60-4AC8-90FE-1BD418519B98}"/>
          </ac:spMkLst>
        </pc:spChg>
        <pc:spChg chg="mod">
          <ac:chgData name="l3j3rLG7XI@students.jku.at" userId="2a00087e-8b46-4ac7-a61b-719b2228c17f" providerId="ADAL" clId="{FAA4344B-6744-4053-8E78-9936875B9568}" dt="2019-09-02T16:40:11.536" v="703" actId="2711"/>
          <ac:spMkLst>
            <pc:docMk/>
            <pc:sldMk cId="3765734911" sldId="261"/>
            <ac:spMk id="3" creationId="{9AA24F24-7390-4931-806E-CC97D2787D7C}"/>
          </ac:spMkLst>
        </pc:spChg>
        <pc:spChg chg="add mod">
          <ac:chgData name="l3j3rLG7XI@students.jku.at" userId="2a00087e-8b46-4ac7-a61b-719b2228c17f" providerId="ADAL" clId="{FAA4344B-6744-4053-8E78-9936875B9568}" dt="2019-09-02T16:45:31.677" v="713"/>
          <ac:spMkLst>
            <pc:docMk/>
            <pc:sldMk cId="3765734911" sldId="261"/>
            <ac:spMk id="4" creationId="{FF3E71E6-52E8-42E8-B887-166ACE7A2A1A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39:31.686" v="1741" actId="20577"/>
        <pc:sldMkLst>
          <pc:docMk/>
          <pc:sldMk cId="1549475825" sldId="262"/>
        </pc:sldMkLst>
        <pc:spChg chg="mod">
          <ac:chgData name="l3j3rLG7XI@students.jku.at" userId="2a00087e-8b46-4ac7-a61b-719b2228c17f" providerId="ADAL" clId="{FAA4344B-6744-4053-8E78-9936875B9568}" dt="2019-09-14T13:39:31.686" v="1741" actId="20577"/>
          <ac:spMkLst>
            <pc:docMk/>
            <pc:sldMk cId="1549475825" sldId="262"/>
            <ac:spMk id="2" creationId="{EAEF7E63-D3E8-4A52-8102-4AD6A58B23BF}"/>
          </ac:spMkLst>
        </pc:spChg>
        <pc:spChg chg="del">
          <ac:chgData name="l3j3rLG7XI@students.jku.at" userId="2a00087e-8b46-4ac7-a61b-719b2228c17f" providerId="ADAL" clId="{FAA4344B-6744-4053-8E78-9936875B9568}" dt="2019-09-02T16:47:34.313" v="729" actId="478"/>
          <ac:spMkLst>
            <pc:docMk/>
            <pc:sldMk cId="1549475825" sldId="262"/>
            <ac:spMk id="3" creationId="{8F6CA0FB-58B4-443D-8409-50302D67B312}"/>
          </ac:spMkLst>
        </pc:spChg>
        <pc:spChg chg="add mod">
          <ac:chgData name="l3j3rLG7XI@students.jku.at" userId="2a00087e-8b46-4ac7-a61b-719b2228c17f" providerId="ADAL" clId="{FAA4344B-6744-4053-8E78-9936875B9568}" dt="2019-09-02T16:52:54.353" v="990" actId="6549"/>
          <ac:spMkLst>
            <pc:docMk/>
            <pc:sldMk cId="1549475825" sldId="262"/>
            <ac:spMk id="4" creationId="{2DEF2393-D7D0-46AA-9D11-23B5D4AF0418}"/>
          </ac:spMkLst>
        </pc:spChg>
        <pc:spChg chg="add mod">
          <ac:chgData name="l3j3rLG7XI@students.jku.at" userId="2a00087e-8b46-4ac7-a61b-719b2228c17f" providerId="ADAL" clId="{FAA4344B-6744-4053-8E78-9936875B9568}" dt="2019-09-02T16:49:44.216" v="914" actId="20577"/>
          <ac:spMkLst>
            <pc:docMk/>
            <pc:sldMk cId="1549475825" sldId="262"/>
            <ac:spMk id="5" creationId="{280D3F21-940B-42C2-9E4E-795C7287543D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39:38.579" v="1749" actId="20577"/>
        <pc:sldMkLst>
          <pc:docMk/>
          <pc:sldMk cId="3944360895" sldId="263"/>
        </pc:sldMkLst>
        <pc:spChg chg="mod">
          <ac:chgData name="l3j3rLG7XI@students.jku.at" userId="2a00087e-8b46-4ac7-a61b-719b2228c17f" providerId="ADAL" clId="{FAA4344B-6744-4053-8E78-9936875B9568}" dt="2019-09-14T13:39:38.579" v="1749" actId="20577"/>
          <ac:spMkLst>
            <pc:docMk/>
            <pc:sldMk cId="3944360895" sldId="263"/>
            <ac:spMk id="2" creationId="{EAEF7E63-D3E8-4A52-8102-4AD6A58B23BF}"/>
          </ac:spMkLst>
        </pc:spChg>
        <pc:spChg chg="add del mod">
          <ac:chgData name="l3j3rLG7XI@students.jku.at" userId="2a00087e-8b46-4ac7-a61b-719b2228c17f" providerId="ADAL" clId="{FAA4344B-6744-4053-8E78-9936875B9568}" dt="2019-09-02T16:57:06.514" v="1058"/>
          <ac:spMkLst>
            <pc:docMk/>
            <pc:sldMk cId="3944360895" sldId="263"/>
            <ac:spMk id="3" creationId="{7C1DF6AA-5D95-4651-BFCF-2DCF5E553C64}"/>
          </ac:spMkLst>
        </pc:spChg>
        <pc:spChg chg="del mod">
          <ac:chgData name="l3j3rLG7XI@students.jku.at" userId="2a00087e-8b46-4ac7-a61b-719b2228c17f" providerId="ADAL" clId="{FAA4344B-6744-4053-8E78-9936875B9568}" dt="2019-09-02T16:53:20.703" v="998" actId="478"/>
          <ac:spMkLst>
            <pc:docMk/>
            <pc:sldMk cId="3944360895" sldId="263"/>
            <ac:spMk id="5" creationId="{280D3F21-940B-42C2-9E4E-795C7287543D}"/>
          </ac:spMkLst>
        </pc:spChg>
        <pc:spChg chg="add mod">
          <ac:chgData name="l3j3rLG7XI@students.jku.at" userId="2a00087e-8b46-4ac7-a61b-719b2228c17f" providerId="ADAL" clId="{FAA4344B-6744-4053-8E78-9936875B9568}" dt="2019-09-02T17:04:04.873" v="1127" actId="20577"/>
          <ac:spMkLst>
            <pc:docMk/>
            <pc:sldMk cId="3944360895" sldId="263"/>
            <ac:spMk id="6" creationId="{6E3FDF7E-42DE-424C-924C-F87BBFB42F3C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41:15.038" v="1753" actId="20577"/>
        <pc:sldMkLst>
          <pc:docMk/>
          <pc:sldMk cId="1169185449" sldId="264"/>
        </pc:sldMkLst>
        <pc:spChg chg="mod">
          <ac:chgData name="l3j3rLG7XI@students.jku.at" userId="2a00087e-8b46-4ac7-a61b-719b2228c17f" providerId="ADAL" clId="{FAA4344B-6744-4053-8E78-9936875B9568}" dt="2019-09-14T13:25:47.678" v="1692" actId="20577"/>
          <ac:spMkLst>
            <pc:docMk/>
            <pc:sldMk cId="1169185449" sldId="264"/>
            <ac:spMk id="2" creationId="{EAEF7E63-D3E8-4A52-8102-4AD6A58B23BF}"/>
          </ac:spMkLst>
        </pc:spChg>
        <pc:spChg chg="add del">
          <ac:chgData name="l3j3rLG7XI@students.jku.at" userId="2a00087e-8b46-4ac7-a61b-719b2228c17f" providerId="ADAL" clId="{FAA4344B-6744-4053-8E78-9936875B9568}" dt="2019-09-02T16:59:57.650" v="1072" actId="478"/>
          <ac:spMkLst>
            <pc:docMk/>
            <pc:sldMk cId="1169185449" sldId="264"/>
            <ac:spMk id="4" creationId="{2DEF2393-D7D0-46AA-9D11-23B5D4AF0418}"/>
          </ac:spMkLst>
        </pc:spChg>
        <pc:spChg chg="add del mod">
          <ac:chgData name="l3j3rLG7XI@students.jku.at" userId="2a00087e-8b46-4ac7-a61b-719b2228c17f" providerId="ADAL" clId="{FAA4344B-6744-4053-8E78-9936875B9568}" dt="2019-09-02T16:59:37.754" v="1067" actId="478"/>
          <ac:spMkLst>
            <pc:docMk/>
            <pc:sldMk cId="1169185449" sldId="264"/>
            <ac:spMk id="5" creationId="{C269A783-A675-4149-B492-647FC3663A51}"/>
          </ac:spMkLst>
        </pc:spChg>
        <pc:spChg chg="mod">
          <ac:chgData name="l3j3rLG7XI@students.jku.at" userId="2a00087e-8b46-4ac7-a61b-719b2228c17f" providerId="ADAL" clId="{FAA4344B-6744-4053-8E78-9936875B9568}" dt="2019-09-02T17:04:37.311" v="1128" actId="20577"/>
          <ac:spMkLst>
            <pc:docMk/>
            <pc:sldMk cId="1169185449" sldId="264"/>
            <ac:spMk id="6" creationId="{6E3FDF7E-42DE-424C-924C-F87BBFB42F3C}"/>
          </ac:spMkLst>
        </pc:spChg>
        <pc:spChg chg="add mod">
          <ac:chgData name="l3j3rLG7XI@students.jku.at" userId="2a00087e-8b46-4ac7-a61b-719b2228c17f" providerId="ADAL" clId="{FAA4344B-6744-4053-8E78-9936875B9568}" dt="2019-09-14T13:41:15.038" v="1753" actId="20577"/>
          <ac:spMkLst>
            <pc:docMk/>
            <pc:sldMk cId="1169185449" sldId="264"/>
            <ac:spMk id="7" creationId="{E7AB8763-3529-4CE6-8724-D6ECE45C03D4}"/>
          </ac:spMkLst>
        </pc:spChg>
        <pc:spChg chg="add del mod">
          <ac:chgData name="l3j3rLG7XI@students.jku.at" userId="2a00087e-8b46-4ac7-a61b-719b2228c17f" providerId="ADAL" clId="{FAA4344B-6744-4053-8E78-9936875B9568}" dt="2019-09-02T17:00:00.592" v="1073" actId="478"/>
          <ac:spMkLst>
            <pc:docMk/>
            <pc:sldMk cId="1169185449" sldId="264"/>
            <ac:spMk id="9" creationId="{3CB33428-2596-438D-BA58-1BDAD4B07170}"/>
          </ac:spMkLst>
        </pc:spChg>
      </pc:sldChg>
      <pc:sldChg chg="modSp add del">
        <pc:chgData name="l3j3rLG7XI@students.jku.at" userId="2a00087e-8b46-4ac7-a61b-719b2228c17f" providerId="ADAL" clId="{FAA4344B-6744-4053-8E78-9936875B9568}" dt="2019-09-14T13:43:21.338" v="1756" actId="2696"/>
        <pc:sldMkLst>
          <pc:docMk/>
          <pc:sldMk cId="2651541441" sldId="265"/>
        </pc:sldMkLst>
        <pc:spChg chg="mod">
          <ac:chgData name="l3j3rLG7XI@students.jku.at" userId="2a00087e-8b46-4ac7-a61b-719b2228c17f" providerId="ADAL" clId="{FAA4344B-6744-4053-8E78-9936875B9568}" dt="2019-09-02T17:15:18.925" v="1136" actId="20577"/>
          <ac:spMkLst>
            <pc:docMk/>
            <pc:sldMk cId="2651541441" sldId="265"/>
            <ac:spMk id="2" creationId="{592F4D9E-8234-4018-A939-75CE0593CD46}"/>
          </ac:spMkLst>
        </pc:spChg>
      </pc:sldChg>
      <pc:sldChg chg="addSp delSp modSp add ord modAnim">
        <pc:chgData name="l3j3rLG7XI@students.jku.at" userId="2a00087e-8b46-4ac7-a61b-719b2228c17f" providerId="ADAL" clId="{FAA4344B-6744-4053-8E78-9936875B9568}" dt="2019-09-14T13:57:09.533" v="1892"/>
        <pc:sldMkLst>
          <pc:docMk/>
          <pc:sldMk cId="3262880179" sldId="266"/>
        </pc:sldMkLst>
        <pc:spChg chg="mod">
          <ac:chgData name="l3j3rLG7XI@students.jku.at" userId="2a00087e-8b46-4ac7-a61b-719b2228c17f" providerId="ADAL" clId="{FAA4344B-6744-4053-8E78-9936875B9568}" dt="2019-09-14T13:44:03.826" v="1796" actId="20577"/>
          <ac:spMkLst>
            <pc:docMk/>
            <pc:sldMk cId="3262880179" sldId="266"/>
            <ac:spMk id="2" creationId="{CB940C2F-6B32-4918-A414-EDC6C124AE46}"/>
          </ac:spMkLst>
        </pc:spChg>
        <pc:spChg chg="del mod">
          <ac:chgData name="l3j3rLG7XI@students.jku.at" userId="2a00087e-8b46-4ac7-a61b-719b2228c17f" providerId="ADAL" clId="{FAA4344B-6744-4053-8E78-9936875B9568}" dt="2019-09-02T17:17:56.497" v="1153" actId="478"/>
          <ac:spMkLst>
            <pc:docMk/>
            <pc:sldMk cId="3262880179" sldId="266"/>
            <ac:spMk id="3" creationId="{288ADAD3-3136-4DCA-986A-2E4FC7361E59}"/>
          </ac:spMkLst>
        </pc:spChg>
        <pc:spChg chg="add mod">
          <ac:chgData name="l3j3rLG7XI@students.jku.at" userId="2a00087e-8b46-4ac7-a61b-719b2228c17f" providerId="ADAL" clId="{FAA4344B-6744-4053-8E78-9936875B9568}" dt="2019-09-14T13:44:58.851" v="1831" actId="1076"/>
          <ac:spMkLst>
            <pc:docMk/>
            <pc:sldMk cId="3262880179" sldId="266"/>
            <ac:spMk id="4" creationId="{7CA484AC-2F57-4A89-B640-02A133C15D61}"/>
          </ac:spMkLst>
        </pc:spChg>
        <pc:spChg chg="add mod">
          <ac:chgData name="l3j3rLG7XI@students.jku.at" userId="2a00087e-8b46-4ac7-a61b-719b2228c17f" providerId="ADAL" clId="{FAA4344B-6744-4053-8E78-9936875B9568}" dt="2019-09-14T13:44:53.913" v="1830" actId="20577"/>
          <ac:spMkLst>
            <pc:docMk/>
            <pc:sldMk cId="3262880179" sldId="266"/>
            <ac:spMk id="5" creationId="{313B3D97-3BAD-4738-BF80-912F01F05F63}"/>
          </ac:spMkLst>
        </pc:spChg>
        <pc:spChg chg="add mod">
          <ac:chgData name="l3j3rLG7XI@students.jku.at" userId="2a00087e-8b46-4ac7-a61b-719b2228c17f" providerId="ADAL" clId="{FAA4344B-6744-4053-8E78-9936875B9568}" dt="2019-09-14T13:51:51.212" v="1887" actId="20577"/>
          <ac:spMkLst>
            <pc:docMk/>
            <pc:sldMk cId="3262880179" sldId="266"/>
            <ac:spMk id="6" creationId="{7E3F250E-E136-4A0F-91C8-98BEF68AC6ED}"/>
          </ac:spMkLst>
        </pc:spChg>
        <pc:picChg chg="add mod">
          <ac:chgData name="l3j3rLG7XI@students.jku.at" userId="2a00087e-8b46-4ac7-a61b-719b2228c17f" providerId="ADAL" clId="{FAA4344B-6744-4053-8E78-9936875B9568}" dt="2019-09-14T13:50:06.284" v="1833" actId="1076"/>
          <ac:picMkLst>
            <pc:docMk/>
            <pc:sldMk cId="3262880179" sldId="266"/>
            <ac:picMk id="1026" creationId="{84EACA75-55B5-4AF9-85D5-4E2DFC03D4BC}"/>
          </ac:picMkLst>
        </pc:picChg>
      </pc:sldChg>
      <pc:sldChg chg="modSp add">
        <pc:chgData name="l3j3rLG7XI@students.jku.at" userId="2a00087e-8b46-4ac7-a61b-719b2228c17f" providerId="ADAL" clId="{FAA4344B-6744-4053-8E78-9936875B9568}" dt="2019-09-14T13:22:40.072" v="1625" actId="20577"/>
        <pc:sldMkLst>
          <pc:docMk/>
          <pc:sldMk cId="2560005019" sldId="267"/>
        </pc:sldMkLst>
        <pc:spChg chg="mod">
          <ac:chgData name="l3j3rLG7XI@students.jku.at" userId="2a00087e-8b46-4ac7-a61b-719b2228c17f" providerId="ADAL" clId="{FAA4344B-6744-4053-8E78-9936875B9568}" dt="2019-09-02T17:35:12.926" v="1453" actId="20577"/>
          <ac:spMkLst>
            <pc:docMk/>
            <pc:sldMk cId="2560005019" sldId="267"/>
            <ac:spMk id="2" creationId="{A98B268D-BBEC-4C81-9D2A-EAE9EA827EB7}"/>
          </ac:spMkLst>
        </pc:spChg>
        <pc:spChg chg="mod">
          <ac:chgData name="l3j3rLG7XI@students.jku.at" userId="2a00087e-8b46-4ac7-a61b-719b2228c17f" providerId="ADAL" clId="{FAA4344B-6744-4053-8E78-9936875B9568}" dt="2019-09-14T13:22:40.072" v="1625" actId="20577"/>
          <ac:spMkLst>
            <pc:docMk/>
            <pc:sldMk cId="2560005019" sldId="267"/>
            <ac:spMk id="3" creationId="{3A8D5178-3696-444F-A202-4B9F23A2F5E6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23:20.415" v="1673" actId="207"/>
        <pc:sldMkLst>
          <pc:docMk/>
          <pc:sldMk cId="1925316082" sldId="268"/>
        </pc:sldMkLst>
        <pc:spChg chg="mod">
          <ac:chgData name="l3j3rLG7XI@students.jku.at" userId="2a00087e-8b46-4ac7-a61b-719b2228c17f" providerId="ADAL" clId="{FAA4344B-6744-4053-8E78-9936875B9568}" dt="2019-09-14T13:19:55.313" v="1511"/>
          <ac:spMkLst>
            <pc:docMk/>
            <pc:sldMk cId="1925316082" sldId="268"/>
            <ac:spMk id="2" creationId="{CBC0ED70-E12A-42A0-91AB-49110492E6EC}"/>
          </ac:spMkLst>
        </pc:spChg>
        <pc:spChg chg="mod">
          <ac:chgData name="l3j3rLG7XI@students.jku.at" userId="2a00087e-8b46-4ac7-a61b-719b2228c17f" providerId="ADAL" clId="{FAA4344B-6744-4053-8E78-9936875B9568}" dt="2019-09-14T13:23:20.415" v="1673" actId="207"/>
          <ac:spMkLst>
            <pc:docMk/>
            <pc:sldMk cId="1925316082" sldId="268"/>
            <ac:spMk id="3" creationId="{040B62FB-4F30-4B32-909A-D2AB05328EE5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57:36.322" v="1908" actId="20577"/>
        <pc:sldMkLst>
          <pc:docMk/>
          <pc:sldMk cId="2524881102" sldId="269"/>
        </pc:sldMkLst>
        <pc:spChg chg="mod">
          <ac:chgData name="l3j3rLG7XI@students.jku.at" userId="2a00087e-8b46-4ac7-a61b-719b2228c17f" providerId="ADAL" clId="{FAA4344B-6744-4053-8E78-9936875B9568}" dt="2019-09-14T13:57:36.322" v="1908" actId="20577"/>
          <ac:spMkLst>
            <pc:docMk/>
            <pc:sldMk cId="2524881102" sldId="269"/>
            <ac:spMk id="2" creationId="{02C588B0-6942-4F53-9231-AD6B7E795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2838E-3539-4372-AEC6-C46A80DE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7932F-3FC5-4964-BD84-932966BD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4BC53-9F49-459C-BB3C-3E1C8C2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37347-331B-4DD9-83D8-29DBE616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76DED-FD4F-4500-8B37-13D071C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EE7B2-4BDA-45E5-8E1C-EACE716B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33640D-7AC3-4ED8-A585-538393F32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3E5F8-B90F-4428-82DC-B528D08A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9019-1E96-4D26-A279-3DB3221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3D1CC-7DC8-47A3-AE5F-7BE5458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FBBE5-BCD3-4E59-AF05-C22C96396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84D71F-1924-41FE-B00B-B32D26E74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9BE77-5C76-4372-B2D5-ADCB40EE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96534-726B-42B3-A7A2-E7A88827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45A25-2993-47EC-9EAC-D710F56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7531B-28C9-4182-93E2-FAD81D4C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BFC0C-A136-422D-A6A5-2698FE70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568ED-742D-4C79-AD22-4D46768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A9ED2-115C-45ED-A118-5B824673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39A9B-F20C-4966-944F-D70191C8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1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A872-DFED-414B-BE10-10BCCF97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6E78E-0F78-470E-BECE-5B18CF8C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3F26B-17AE-413E-A7AF-B00B0752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17FA2F-5F02-429D-B9B7-85E6B4C3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E929-D0BB-4BCE-AAFC-67ED4661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BEC4-CBF5-40C5-9F83-23E5F9F8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89AB6-BE80-44FF-AA3C-4A117F8C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06BBD-1DD3-4DDC-8136-63BEC61E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CAD7E-EA52-4475-8FB5-A568E26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99628-7072-4641-8F38-39105184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8A63A-03E1-4AC6-8BED-77346A0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C3765-F7AF-4DB0-9E6B-DCCB999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B041D-9380-47CC-8C89-31564204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3FDBB-702B-42D9-BD97-1B753DC3B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FACDC-5EEF-450B-BFC1-3D0228A2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C23804-29B8-4E6C-A410-321B9A093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5C7C39-02EC-4E25-9F0C-2DAE79DE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61141-7CFC-461E-B0FA-DEA9E44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491322-4FF2-44E9-81F3-B760A15F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1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BE9A-6A78-4A44-A389-FA0E9F0C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64182-84F5-43D6-8B92-3A7D9E25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6839A-62C3-44F1-8F41-2DB7D17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7C3E55-A1BE-4C02-A18E-0A7F2A52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03334E-0243-4E8D-A52F-3251B47B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1654A2-EE14-43D5-BDE3-5DB93824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D3053-1C1F-4570-9074-03722D1B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71CCC-F502-4B2A-B167-AB1C44C2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9739E-9189-4B4C-9D0B-5FF38DDF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E0FB3-C524-4308-AEE2-F798261A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950CD6-94E8-406E-AD60-7D45809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6BF65-4D2E-4600-AB78-50CCF313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216D55-FA2F-49A8-9B42-C6B543EB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317C4-1B2E-4D62-BEEA-0DF25B5A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06DC4B-36B4-447A-961E-B941E3161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DC8DD3-49FA-4B1C-9418-7BAF5624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F9FDE6-A666-4CA1-80F2-5358E47A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FA0E2-B2D3-44D4-BF8F-294D5D9D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44F87-E2F3-44C5-8AEA-763EBA48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5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C82996-BB36-417D-BF33-715D00C1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E13C9-EF05-45A0-AEEE-08BACDFE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3EEA0-BF06-4E27-A0F6-0E7115ACB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52B-1CE8-4207-8EE5-E62EE705BCB5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95FF5-6A79-440E-8206-4460D1989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483EB-E9CB-4581-8667-08529841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E906-134A-4002-9484-4BE885A83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swagger.io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mmer/todo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88B0-6942-4F53-9231-AD6B7E79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go-swagger for describing and implementing APIs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22A4B-5555-4CAF-8B44-222DBE6D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263"/>
            <a:ext cx="9144000" cy="1655762"/>
          </a:xfrm>
        </p:spPr>
        <p:txBody>
          <a:bodyPr anchor="b"/>
          <a:lstStyle/>
          <a:p>
            <a:r>
              <a:rPr lang="en-US" dirty="0"/>
              <a:t>Andreas Grimmer</a:t>
            </a:r>
          </a:p>
          <a:p>
            <a:r>
              <a:rPr lang="en-US" dirty="0"/>
              <a:t>@</a:t>
            </a:r>
            <a:r>
              <a:rPr lang="en-US" dirty="0" err="1"/>
              <a:t>grimmer_andreas</a:t>
            </a:r>
            <a:endParaRPr lang="en-US" dirty="0"/>
          </a:p>
          <a:p>
            <a:r>
              <a:rPr lang="de-DE" dirty="0"/>
              <a:t>grimmer.andreas@gmail.com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F162823-9982-47CD-B713-FC4C45421113}"/>
              </a:ext>
            </a:extLst>
          </p:cNvPr>
          <p:cNvSpPr txBox="1">
            <a:spLocks/>
          </p:cNvSpPr>
          <p:nvPr/>
        </p:nvSpPr>
        <p:spPr>
          <a:xfrm>
            <a:off x="97631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2019-09-18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B3FBBA3-4976-4379-B55F-AAF448551D16}"/>
              </a:ext>
            </a:extLst>
          </p:cNvPr>
          <p:cNvSpPr txBox="1">
            <a:spLocks/>
          </p:cNvSpPr>
          <p:nvPr/>
        </p:nvSpPr>
        <p:spPr>
          <a:xfrm>
            <a:off x="95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Gophers Linz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5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arrays even if it’s just one entry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E3FDF7E-42DE-424C-924C-F87BBFB42F3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"ID1234",…}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7AB8763-3529-4CE6-8724-D6ECE45C03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"ID1234",…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8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40C2F-6B32-4918-A414-EDC6C124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when content is changing fast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CA484AC-2F57-4A89-B640-02A133C15D61}"/>
              </a:ext>
            </a:extLst>
          </p:cNvPr>
          <p:cNvSpPr txBox="1">
            <a:spLocks/>
          </p:cNvSpPr>
          <p:nvPr/>
        </p:nvSpPr>
        <p:spPr>
          <a:xfrm>
            <a:off x="6467212" y="1690688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nextPageKey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"totalCount":'ID1234'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"results":[…]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13B3D97-3BAD-4738-BF80-912F01F05F63}"/>
              </a:ext>
            </a:extLst>
          </p:cNvPr>
          <p:cNvSpPr txBox="1">
            <a:spLocks/>
          </p:cNvSpPr>
          <p:nvPr/>
        </p:nvSpPr>
        <p:spPr>
          <a:xfrm>
            <a:off x="838200" y="1859894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GET/&lt;whatever&gt;/?page=2</a:t>
            </a:r>
          </a:p>
        </p:txBody>
      </p:sp>
      <p:pic>
        <p:nvPicPr>
          <p:cNvPr id="1026" name="Picture 2" descr="Patrick Star Infinite GIF - PatrickStar Infinite Surprised GIFs">
            <a:extLst>
              <a:ext uri="{FF2B5EF4-FFF2-40B4-BE49-F238E27FC236}">
                <a16:creationId xmlns:a16="http://schemas.microsoft.com/office/drawing/2014/main" id="{84EACA75-55B5-4AF9-85D5-4E2DFC03D4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3" y="3635574"/>
            <a:ext cx="4743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E3F250E-E136-4A0F-91C8-98BEF68A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122" y="4999839"/>
            <a:ext cx="5093677" cy="1177124"/>
          </a:xfrm>
        </p:spPr>
        <p:txBody>
          <a:bodyPr>
            <a:normAutofit/>
          </a:bodyPr>
          <a:lstStyle/>
          <a:p>
            <a:r>
              <a:rPr lang="en-US" dirty="0"/>
              <a:t>Persist all query params in the </a:t>
            </a:r>
            <a:r>
              <a:rPr lang="en-US" dirty="0" err="1"/>
              <a:t>nextPageKey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88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88B0-6942-4F53-9231-AD6B7E79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Q/A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22A4B-5555-4CAF-8B44-222DBE6D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263"/>
            <a:ext cx="9144000" cy="1655762"/>
          </a:xfrm>
        </p:spPr>
        <p:txBody>
          <a:bodyPr anchor="b"/>
          <a:lstStyle/>
          <a:p>
            <a:r>
              <a:rPr lang="en-US" dirty="0"/>
              <a:t>Andreas Grimmer</a:t>
            </a:r>
          </a:p>
          <a:p>
            <a:r>
              <a:rPr lang="en-US" dirty="0"/>
              <a:t>@</a:t>
            </a:r>
            <a:r>
              <a:rPr lang="en-US" dirty="0" err="1"/>
              <a:t>grimmer_andreas</a:t>
            </a:r>
            <a:endParaRPr lang="en-US" dirty="0"/>
          </a:p>
          <a:p>
            <a:r>
              <a:rPr lang="de-DE" dirty="0"/>
              <a:t>grimmer.andreas@gmail.com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F162823-9982-47CD-B713-FC4C45421113}"/>
              </a:ext>
            </a:extLst>
          </p:cNvPr>
          <p:cNvSpPr txBox="1">
            <a:spLocks/>
          </p:cNvSpPr>
          <p:nvPr/>
        </p:nvSpPr>
        <p:spPr>
          <a:xfrm>
            <a:off x="97631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2019-09-18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B3FBBA3-4976-4379-B55F-AAF448551D16}"/>
              </a:ext>
            </a:extLst>
          </p:cNvPr>
          <p:cNvSpPr txBox="1">
            <a:spLocks/>
          </p:cNvSpPr>
          <p:nvPr/>
        </p:nvSpPr>
        <p:spPr>
          <a:xfrm>
            <a:off x="95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Gophers Linz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4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ACF29-F3AC-4A2D-916E-2AD30AE7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9BAA4-7A30-42D9-A0CC-3F75C739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go-swagger?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Implementation of a TODO-List</a:t>
            </a:r>
          </a:p>
          <a:p>
            <a:r>
              <a:rPr lang="en-US" dirty="0"/>
              <a:t>Lessons 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1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0B790-5BAF-4492-8E2D-FE92FF2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go-swagger?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28532-8E7C-48B5-AB01-D82DDD12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 of Swagger 2.0 (aka </a:t>
            </a:r>
            <a:r>
              <a:rPr lang="en-US" dirty="0" err="1"/>
              <a:t>OpenAPI</a:t>
            </a:r>
            <a:r>
              <a:rPr lang="en-US" dirty="0"/>
              <a:t> 2.0)</a:t>
            </a:r>
          </a:p>
          <a:p>
            <a:r>
              <a:rPr lang="en-US" dirty="0"/>
              <a:t>Swagger is a simple yet powerful representation of your RESTful API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Features</a:t>
            </a:r>
          </a:p>
          <a:p>
            <a:r>
              <a:rPr lang="en-US" dirty="0"/>
              <a:t>Generates a server or client form a swagger spec</a:t>
            </a:r>
          </a:p>
          <a:p>
            <a:r>
              <a:rPr lang="en-US" dirty="0"/>
              <a:t>Generates a swagger spec from annotated go code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Status</a:t>
            </a:r>
          </a:p>
          <a:p>
            <a:r>
              <a:rPr lang="en-US" dirty="0"/>
              <a:t>Feature-complete</a:t>
            </a:r>
            <a:r>
              <a:rPr lang="de-DE" dirty="0"/>
              <a:t> and </a:t>
            </a:r>
            <a:r>
              <a:rPr lang="en-US" dirty="0"/>
              <a:t>stable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3438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268D-BBEC-4C81-9D2A-EAE9EA8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D5178-3696-444F-A202-4B9F23A2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go get -u github.com/go-swagger/go-swagger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install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/swagger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Further install possibilities: 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https://goswagger.io/install.html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00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0ED70-E12A-42A0-91AB-49110492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TODO-List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B62FB-4F30-4B32-909A-D2AB0532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source code: 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https://github.com/agrimmer/todo-list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D15C5-5EFF-44D5-97DB-387BEEF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05922-D28C-4BE0-8727-60C1EA25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has to learn step by step:</a:t>
            </a:r>
          </a:p>
          <a:p>
            <a:pPr lvl="1"/>
            <a:r>
              <a:rPr lang="en-US" dirty="0"/>
              <a:t>A curl with no parameters should give good results to start</a:t>
            </a:r>
          </a:p>
          <a:p>
            <a:pPr lvl="1"/>
            <a:r>
              <a:rPr lang="en-US" dirty="0"/>
              <a:t>Each refinement brings the user closer to what he/she needs</a:t>
            </a:r>
          </a:p>
          <a:p>
            <a:r>
              <a:rPr lang="de-DE" dirty="0"/>
              <a:t>Syntax and </a:t>
            </a:r>
            <a:r>
              <a:rPr lang="en-US" dirty="0"/>
              <a:t>usage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0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0198-FD60-4AC8-90FE-1BD41851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arrays as root element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24F24-7390-4931-806E-CC97D278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27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3E71E6-52E8-42E8-B887-166ACE7A2A1A}"/>
              </a:ext>
            </a:extLst>
          </p:cNvPr>
          <p:cNvSpPr txBox="1">
            <a:spLocks/>
          </p:cNvSpPr>
          <p:nvPr/>
        </p:nvSpPr>
        <p:spPr>
          <a:xfrm>
            <a:off x="6570785" y="1825625"/>
            <a:ext cx="3522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"values":[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should be arrays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DEF2393-D7D0-46AA-9D11-23B5D4A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"ID1234":{…},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"ID2345": 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80D3F21-940B-42C2-9E4E-795C7287543D}"/>
              </a:ext>
            </a:extLst>
          </p:cNvPr>
          <p:cNvSpPr txBox="1">
            <a:spLocks/>
          </p:cNvSpPr>
          <p:nvPr/>
        </p:nvSpPr>
        <p:spPr>
          <a:xfrm>
            <a:off x="6570785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type?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Whatever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values: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should be arrays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DEF2393-D7D0-46AA-9D11-23B5D4A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"ID1234":{…},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"ID2345": 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E3FDF7E-42DE-424C-924C-F87BBFB42F3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"ID1234",…}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"ID2345",…}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6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D0C4D5196CA84892C865292AA33990" ma:contentTypeVersion="11" ma:contentTypeDescription="Ein neues Dokument erstellen." ma:contentTypeScope="" ma:versionID="d0388346b6aaba15699b7f1fb2901cee">
  <xsd:schema xmlns:xsd="http://www.w3.org/2001/XMLSchema" xmlns:xs="http://www.w3.org/2001/XMLSchema" xmlns:p="http://schemas.microsoft.com/office/2006/metadata/properties" xmlns:ns3="bccbf2fe-fea4-4dee-b70a-a86756d6fac8" xmlns:ns4="b8f68e81-fd17-48a1-bf79-9575c9517ad1" targetNamespace="http://schemas.microsoft.com/office/2006/metadata/properties" ma:root="true" ma:fieldsID="2d1935a40c0e03f0e7066678ad7d021b" ns3:_="" ns4:_="">
    <xsd:import namespace="bccbf2fe-fea4-4dee-b70a-a86756d6fac8"/>
    <xsd:import namespace="b8f68e81-fd17-48a1-bf79-9575c9517a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bf2fe-fea4-4dee-b70a-a86756d6f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68e81-fd17-48a1-bf79-9575c9517a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1B511-2205-4F5F-96B2-CD44BBBF7847}">
  <ds:schemaRefs>
    <ds:schemaRef ds:uri="http://purl.org/dc/elements/1.1/"/>
    <ds:schemaRef ds:uri="http://schemas.microsoft.com/office/2006/metadata/properties"/>
    <ds:schemaRef ds:uri="http://purl.org/dc/terms/"/>
    <ds:schemaRef ds:uri="bccbf2fe-fea4-4dee-b70a-a86756d6f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8f68e81-fd17-48a1-bf79-9575c9517ad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657929-91B4-432C-B5C2-945474B55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bf2fe-fea4-4dee-b70a-a86756d6fac8"/>
    <ds:schemaRef ds:uri="b8f68e81-fd17-48a1-bf79-9575c9517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B30EB0-21EC-40F5-BD26-37E83814E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109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go-swagger for describing and implementing APIs</vt:lpstr>
      <vt:lpstr>Agenda</vt:lpstr>
      <vt:lpstr>What is go-swagger?</vt:lpstr>
      <vt:lpstr>Installation</vt:lpstr>
      <vt:lpstr>Implementation of a TODO-List</vt:lpstr>
      <vt:lpstr>Lessons Learned</vt:lpstr>
      <vt:lpstr>Don’t use arrays as root element</vt:lpstr>
      <vt:lpstr>Results should be arrays</vt:lpstr>
      <vt:lpstr>Results should be arrays</vt:lpstr>
      <vt:lpstr>Use arrays even if it’s just one entry</vt:lpstr>
      <vt:lpstr>Pagination when content is changing fast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go-swagger for describing and implementing APIs</dc:title>
  <dc:creator>Andreas Grimmer</dc:creator>
  <cp:lastModifiedBy>Andreas Grimmer</cp:lastModifiedBy>
  <cp:revision>3</cp:revision>
  <dcterms:created xsi:type="dcterms:W3CDTF">2019-09-02T16:09:25Z</dcterms:created>
  <dcterms:modified xsi:type="dcterms:W3CDTF">2019-09-14T14:01:52Z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0x01010045D0C4D5196CA84892C865292AA33990</vt:lpwstr>
  </property>
</Properties>
</file>