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schemas.openxmlformats.org/officeDocument/2006/relationships/font" Target="fonts/Comfortaa-regular.fnt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omforta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bd9a4da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bd9a4da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bd9a4da6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bd9a4da6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bd9a4da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bd9a4da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bd9a4da6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bd9a4da6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bd9a4da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4bd9a4da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69e0de84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69e0de84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bd9a4da61_0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4bd9a4da61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Smart Waste Management System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IOT Project: Group - 1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11700" y="1197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Waste management in urban settings is a critical problem. Traditional manual approaches are costly and inefficient. Advanced waste management systems are needed to streamline garbage monitoring and improve efficiency. IoT-based technology can address these challenges.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Monitoring fill levels of waste containers for proactive collection planning.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Waste collection routes can be optimized based on real-time data.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Predictive maintenance can be implemented for waste management equipment.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collected through IoT devices enables data-driven decision-making for waste management.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Integration with existing systems ensures smooth implementation.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Environmental and economic benefits include reduced emissions, landfill usage, and cost savings.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DUSTBIN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Implemented ultrasound sensor at the top of the dustbin to measure the fill level and generate a proper response to the server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AQI </a:t>
            </a:r>
            <a:r>
              <a:rPr lang="en" sz="1400"/>
              <a:t>sensor</a:t>
            </a:r>
            <a:r>
              <a:rPr lang="en" sz="1400"/>
              <a:t> to check air quality of the surroundings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IR sensor connected to Servo motors for automatic opening of the dustbin lid on detection of proximity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Incorporation of the GPS sensor to give real </a:t>
            </a:r>
            <a:r>
              <a:rPr lang="en" sz="1400"/>
              <a:t>time</a:t>
            </a:r>
            <a:r>
              <a:rPr lang="en" sz="1400"/>
              <a:t> location for collecting garbage and aiding in optimal selection of route for the truck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GARBAGE TRUCK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</a:t>
            </a:r>
            <a:r>
              <a:rPr lang="en" sz="1400"/>
              <a:t> truck head and the main body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Demo dustbin for the truck simulation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clamp and servo for the pickup</a:t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To incorporate all of these together, setting the control of the clamp separate from the computer. Adding more features to the garbage storage part of the truck.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CENTER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311700" y="1152475"/>
            <a:ext cx="8520600" cy="3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465" lvl="0" marL="457200" rtl="0" algn="just">
              <a:spcBef>
                <a:spcPts val="0"/>
              </a:spcBef>
              <a:spcAft>
                <a:spcPts val="0"/>
              </a:spcAft>
              <a:buSzPts val="1415"/>
              <a:buChar char="●"/>
            </a:pPr>
            <a:r>
              <a:rPr lang="en" sz="1415"/>
              <a:t>The waste processing center is well-equipped with a range of sensors to monitor the surrounding conditions, including temperature, humidity, and air quality.</a:t>
            </a:r>
            <a:endParaRPr sz="1415"/>
          </a:p>
          <a:p>
            <a:pPr indent="-318465" lvl="0" marL="457200" rtl="0" algn="just">
              <a:spcBef>
                <a:spcPts val="0"/>
              </a:spcBef>
              <a:spcAft>
                <a:spcPts val="0"/>
              </a:spcAft>
              <a:buSzPts val="1415"/>
              <a:buChar char="●"/>
            </a:pPr>
            <a:r>
              <a:rPr lang="en" sz="1415"/>
              <a:t>Smoke sensors, as well as CO and CH4 sensors, are also in place to ensure a safe working environment for the workers.</a:t>
            </a:r>
            <a:endParaRPr sz="1415"/>
          </a:p>
          <a:p>
            <a:pPr indent="-318465" lvl="0" marL="457200" rtl="0" algn="just">
              <a:spcBef>
                <a:spcPts val="0"/>
              </a:spcBef>
              <a:spcAft>
                <a:spcPts val="0"/>
              </a:spcAft>
              <a:buSzPts val="1415"/>
              <a:buChar char="●"/>
            </a:pPr>
            <a:r>
              <a:rPr lang="en" sz="1415"/>
              <a:t>All the data collected by these sensors is transmitted to a Thingspeak server, enabling us to visualize the data through informative graphs.</a:t>
            </a:r>
            <a:endParaRPr sz="1415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To prevent waste overflow within the center, an efficient crushing mechanism will be implemented using a pulley system which will be activated when the fill level of the waste reaches 70%, effectively reducing the volume of waste in the processing centre.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server uses sample data for gps locations of each data and plots them on a map. We generate synthetic data for the filling of each dustbin. Every day a route is calculated of dustbins to be emptied and is displayed on the dashboard.</a:t>
            </a:r>
            <a:endParaRPr sz="14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457200" rtl="0" algn="just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We aim to incorporate data collected from the dustbins to calculate an accurate fill rate, and display the AQI of the various locations. We can use a better algorithm to generate the route, that takes into account the extra distance travelled to empty another dustbin.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Mayaank Ashok (2022111022)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Gaurav Behera (2022111004)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Shreyansh Bhanu (2022111002)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Tejas Cavale (2022101087)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Bhavani Chalasani (2022101014)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Satuluri Charyulu (2022101120)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Harshit Gupta (2022101124)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Hemang Jain (2022101086)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Maneesh Manoj (2022111011)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Agrim Mittal (2022101040)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Naga Sai Ritvik Modumudi (2022111034)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THANK YOU</a:t>
            </a:r>
            <a:endParaRPr b="1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