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74" r:id="rId4"/>
    <p:sldId id="275" r:id="rId5"/>
    <p:sldId id="277" r:id="rId6"/>
    <p:sldId id="278" r:id="rId7"/>
    <p:sldId id="267" r:id="rId8"/>
    <p:sldId id="260" r:id="rId9"/>
    <p:sldId id="276" r:id="rId10"/>
    <p:sldId id="279" r:id="rId11"/>
    <p:sldId id="261" r:id="rId12"/>
    <p:sldId id="280" r:id="rId13"/>
    <p:sldId id="281" r:id="rId14"/>
    <p:sldId id="282" r:id="rId15"/>
    <p:sldId id="283" r:id="rId16"/>
    <p:sldId id="264" r:id="rId17"/>
    <p:sldId id="272" r:id="rId18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" y="3434256"/>
            <a:ext cx="5450541" cy="29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" y="2440607"/>
            <a:ext cx="4804288" cy="42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65708"/>
            <a:ext cx="5531223" cy="35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" y="0"/>
            <a:ext cx="91411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2974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9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35750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5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1" y="1825625"/>
            <a:ext cx="831290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12" y="2181225"/>
            <a:ext cx="6184106" cy="2381251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4589464"/>
            <a:ext cx="61841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79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74" r:id="rId5"/>
    <p:sldLayoutId id="2147483675" r:id="rId6"/>
    <p:sldLayoutId id="2147483677" r:id="rId7"/>
    <p:sldLayoutId id="2147483676" r:id="rId8"/>
    <p:sldLayoutId id="2147483663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novice.com/junit-examples/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Junit and testing in Java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100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 function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367712" cy="4562296"/>
          </a:xfrm>
        </p:spPr>
        <p:txBody>
          <a:bodyPr/>
          <a:lstStyle/>
          <a:p>
            <a:r>
              <a:rPr lang="en-US" dirty="0" smtClean="0"/>
              <a:t>@Test  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notes that this function has to 		executed as a test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/>
              <a:t>public void test() </a:t>
            </a:r>
            <a:r>
              <a:rPr lang="en-US" b="1" dirty="0" smtClean="0"/>
              <a:t>{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-&gt;has to be public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 dirty="0" smtClean="0"/>
              <a:t>…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 test code goes here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612" y="1825625"/>
            <a:ext cx="739347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Asserts are checks to for expected behavior/environment. If Failed, will stop the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many asserts, also fail() method that will stop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ones are </a:t>
            </a:r>
            <a:r>
              <a:rPr lang="en-US" dirty="0" err="1" smtClean="0"/>
              <a:t>assertTrue</a:t>
            </a:r>
            <a:r>
              <a:rPr lang="en-US" dirty="0" smtClean="0"/>
              <a:t> and </a:t>
            </a:r>
            <a:r>
              <a:rPr lang="en-US" dirty="0" err="1" smtClean="0"/>
              <a:t>assertFalse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Assertions give methods to help validate that an object graph is proper in order to work within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815922"/>
            <a:ext cx="8668478" cy="4273730"/>
          </a:xfrm>
        </p:spPr>
        <p:txBody>
          <a:bodyPr/>
          <a:lstStyle/>
          <a:p>
            <a:r>
              <a:rPr lang="en-US" dirty="0" smtClean="0"/>
              <a:t>Always make sure what method you use to compare</a:t>
            </a:r>
          </a:p>
          <a:p>
            <a:r>
              <a:rPr lang="en-US" dirty="0"/>
              <a:t>	</a:t>
            </a:r>
            <a:r>
              <a:rPr lang="en-US" sz="2000" i="1" dirty="0" err="1" smtClean="0"/>
              <a:t>assertEquals</a:t>
            </a:r>
            <a:r>
              <a:rPr lang="en-US" sz="2000" i="1" dirty="0" smtClean="0"/>
              <a:t>(“failing string”, number1, number2, precision);</a:t>
            </a:r>
          </a:p>
          <a:p>
            <a:endParaRPr lang="en-US" dirty="0"/>
          </a:p>
          <a:p>
            <a:r>
              <a:rPr lang="en-US" dirty="0" smtClean="0"/>
              <a:t>This will always use the Equals() function between the given objects. Be careful with not primitive types!</a:t>
            </a:r>
          </a:p>
          <a:p>
            <a:endParaRPr lang="en-US" dirty="0"/>
          </a:p>
          <a:p>
            <a:r>
              <a:rPr lang="en-US" dirty="0" smtClean="0"/>
              <a:t>Working with Arrays use the </a:t>
            </a:r>
            <a:r>
              <a:rPr lang="en-US" i="1" dirty="0" err="1"/>
              <a:t>assertArrayEquals</a:t>
            </a:r>
            <a:r>
              <a:rPr lang="en-US" i="1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612" y="430027"/>
            <a:ext cx="5395729" cy="87149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Asserts and equality</a:t>
            </a:r>
            <a:endParaRPr lang="lv-LV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7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similarly to Assert, but is meant to check if the conditions for the test are usable. </a:t>
            </a:r>
          </a:p>
          <a:p>
            <a:r>
              <a:rPr lang="en-US" dirty="0" smtClean="0"/>
              <a:t>Will skip the test if an assume has been incorrect. </a:t>
            </a:r>
          </a:p>
          <a:p>
            <a:r>
              <a:rPr lang="en-US" dirty="0" smtClean="0"/>
              <a:t>Useful for configuration checks.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393470" cy="4626690"/>
          </a:xfrm>
        </p:spPr>
        <p:txBody>
          <a:bodyPr>
            <a:normAutofit/>
          </a:bodyPr>
          <a:lstStyle/>
          <a:p>
            <a:r>
              <a:rPr lang="en-US" dirty="0" smtClean="0"/>
              <a:t>@Test -&gt; notes the public functions that are to be executed as tests</a:t>
            </a:r>
          </a:p>
          <a:p>
            <a:r>
              <a:rPr lang="en-US" dirty="0" smtClean="0"/>
              <a:t>@Before -&gt; notes functions that have to run before </a:t>
            </a:r>
            <a:r>
              <a:rPr lang="en-US" i="1" u="sng" dirty="0" smtClean="0"/>
              <a:t>each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-&gt; notes functions that will be run before the test suit is run</a:t>
            </a:r>
          </a:p>
          <a:p>
            <a:r>
              <a:rPr lang="en-US" dirty="0" smtClean="0"/>
              <a:t>@After -&gt; notes functions that will be run after </a:t>
            </a:r>
            <a:r>
              <a:rPr lang="en-US" i="1" u="sng" dirty="0" smtClean="0"/>
              <a:t>each</a:t>
            </a:r>
            <a:r>
              <a:rPr lang="en-US" dirty="0" smtClean="0"/>
              <a:t> test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 smtClean="0"/>
              <a:t> -&gt; notes function that will be run after the whole test suit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set order in which the functions are run that are noted to run within the same step (@Before functions sequence can be random)</a:t>
            </a:r>
          </a:p>
          <a:p>
            <a:endParaRPr lang="en-US" dirty="0"/>
          </a:p>
          <a:p>
            <a:r>
              <a:rPr lang="en-US" dirty="0" smtClean="0"/>
              <a:t>If you need sequences – use </a:t>
            </a:r>
            <a:r>
              <a:rPr lang="en-US" smtClean="0"/>
              <a:t>helper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7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93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junit.org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http://www.java2novice.com/junit-examples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8101808" cy="35577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do you know if you wrote a code that works?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can you prove that?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if some other component (system) is causing your system to fail?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if something changes in the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7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444985" cy="40342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coverage – how much of the code </a:t>
            </a:r>
            <a:r>
              <a:rPr lang="en-US" sz="2000" dirty="0" smtClean="0"/>
              <a:t>(that reasonably could be broken)</a:t>
            </a:r>
            <a:r>
              <a:rPr lang="en-US" dirty="0" smtClean="0"/>
              <a:t> is checked within some tests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Annotation – flags for runtime behavior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Mock – a simulated class or element, that is needed for the tested functionality to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fixture – the fixed values that the code is tested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4" y="1825626"/>
            <a:ext cx="7083381" cy="4832751"/>
          </a:xfrm>
        </p:spPr>
        <p:txBody>
          <a:bodyPr>
            <a:norm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545466"/>
            <a:ext cx="8307870" cy="4971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Tests </a:t>
            </a:r>
            <a:r>
              <a:rPr lang="en-US" dirty="0"/>
              <a:t>should be written </a:t>
            </a:r>
            <a:r>
              <a:rPr lang="en-US" b="1" i="1" u="sng" dirty="0"/>
              <a:t>before</a:t>
            </a:r>
            <a:r>
              <a:rPr lang="en-US" dirty="0"/>
              <a:t> the code. Test-first programming is practiced by only writing new code when an automated test is failing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Good tests tell you how to best design the system for its intended </a:t>
            </a:r>
            <a:r>
              <a:rPr lang="en-US" dirty="0" smtClean="0"/>
              <a:t>use, effectively </a:t>
            </a:r>
            <a:r>
              <a:rPr lang="en-US" dirty="0"/>
              <a:t>communicate in an executable format how to use the </a:t>
            </a:r>
            <a:r>
              <a:rPr lang="en-US" dirty="0" smtClean="0"/>
              <a:t>software.</a:t>
            </a:r>
          </a:p>
          <a:p>
            <a:endParaRPr lang="en-US" dirty="0"/>
          </a:p>
          <a:p>
            <a:r>
              <a:rPr lang="en-US" dirty="0" smtClean="0"/>
              <a:t>Store results in logs, not just system output!</a:t>
            </a:r>
          </a:p>
          <a:p>
            <a:endParaRPr lang="en-US" dirty="0" smtClean="0"/>
          </a:p>
          <a:p>
            <a:r>
              <a:rPr lang="en-US" dirty="0"/>
              <a:t>Unit tests are not suitable for testing complex user interface or component interaction. For this, you should develop integration tests.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to test correctly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9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545466"/>
            <a:ext cx="8307870" cy="4700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Tests also </a:t>
            </a:r>
            <a:r>
              <a:rPr lang="en-US" dirty="0"/>
              <a:t>prevent tendencies to over-build the system based on speculation.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a customer test fails or a bug is reported, first write the necessary unit test(s) to expose the bug(s), </a:t>
            </a:r>
            <a:r>
              <a:rPr lang="en-US" b="1" i="1" u="sng" dirty="0"/>
              <a:t>then</a:t>
            </a:r>
            <a:r>
              <a:rPr lang="en-US" dirty="0"/>
              <a:t> fix them. This makes it almost impossible for that particular bug to resurface later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general philosophy is this: if it can't break </a:t>
            </a:r>
            <a:r>
              <a:rPr lang="en-US" i="1" dirty="0"/>
              <a:t>on its own</a:t>
            </a:r>
            <a:r>
              <a:rPr lang="en-US" dirty="0"/>
              <a:t>, it's too simple to break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a general rule, a test name should explain what the test does. If that is done correctly, reading the actual implementation can be avoided.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to test correctly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237129"/>
            <a:ext cx="6967470" cy="49100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JUnit:</a:t>
            </a:r>
          </a:p>
          <a:p>
            <a:r>
              <a:rPr lang="en-US" dirty="0"/>
              <a:t>JUnit is a simple, open source framework to write and run repeatable tests. It is an instance of the </a:t>
            </a:r>
            <a:r>
              <a:rPr lang="en-US" dirty="0" err="1"/>
              <a:t>xUnit</a:t>
            </a:r>
            <a:r>
              <a:rPr lang="en-US" dirty="0"/>
              <a:t> architecture for unit testing frameworks. JUnit features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Assertions for testing expected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fixtures for sharing common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runners for running tests</a:t>
            </a:r>
          </a:p>
          <a:p>
            <a:r>
              <a:rPr lang="en-US" dirty="0"/>
              <a:t>JUnit was originally written by Erich Gamma and Kent Beck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junit.org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611" y="1825625"/>
            <a:ext cx="7380592" cy="40857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design, the tree of Test instances is built in one pass, then the tests are executed in a second pass. The test runner holds strong references to all Test instances for the duration of the test execution. This means that for a very long test run with many Test instances, none of the tests may be garbage collected until the end of the entire test run.</a:t>
            </a:r>
          </a:p>
          <a:p>
            <a:endParaRPr lang="en-US" dirty="0"/>
          </a:p>
          <a:p>
            <a:r>
              <a:rPr lang="en-US" dirty="0"/>
              <a:t>Therefore, if you allocate external or limited resources in a test, you are responsible for freeing those resources. Explicitly setting an object to null in the </a:t>
            </a:r>
            <a:r>
              <a:rPr lang="en-US" dirty="0" err="1"/>
              <a:t>tearDown</a:t>
            </a:r>
            <a:r>
              <a:rPr lang="en-US" dirty="0"/>
              <a:t>() method, for example, allows it to be garbage collected before the end of the entire test run.</a:t>
            </a:r>
          </a:p>
        </p:txBody>
      </p:sp>
    </p:spTree>
    <p:extLst>
      <p:ext uri="{BB962C8B-B14F-4D97-AF65-F5344CB8AC3E}">
        <p14:creationId xmlns:p14="http://schemas.microsoft.com/office/powerpoint/2010/main" val="36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 function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367712" cy="45622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Test</a:t>
            </a:r>
          </a:p>
          <a:p>
            <a:r>
              <a:rPr lang="en-US" b="1" dirty="0"/>
              <a:t>public void test() {</a:t>
            </a:r>
          </a:p>
          <a:p>
            <a:r>
              <a:rPr lang="en-US" i="1" dirty="0" smtClean="0"/>
              <a:t>…</a:t>
            </a:r>
            <a:endParaRPr lang="en-US" i="1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C01A"/>
      </a:accent1>
      <a:accent2>
        <a:srgbClr val="009DE2"/>
      </a:accent2>
      <a:accent3>
        <a:srgbClr val="A5A5A5"/>
      </a:accent3>
      <a:accent4>
        <a:srgbClr val="677CBC"/>
      </a:accent4>
      <a:accent5>
        <a:srgbClr val="ED7D31"/>
      </a:accent5>
      <a:accent6>
        <a:srgbClr val="BCC458"/>
      </a:accent6>
      <a:hlink>
        <a:srgbClr val="0563C1"/>
      </a:hlink>
      <a:folHlink>
        <a:srgbClr val="954F72"/>
      </a:folHlink>
    </a:clrScheme>
    <a:fontScheme name="Universit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677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Black</vt:lpstr>
      <vt:lpstr>Office Theme</vt:lpstr>
      <vt:lpstr>Java</vt:lpstr>
      <vt:lpstr>Testing</vt:lpstr>
      <vt:lpstr>Terms we will use</vt:lpstr>
      <vt:lpstr>How to test correctly</vt:lpstr>
      <vt:lpstr>How to test correctly</vt:lpstr>
      <vt:lpstr>How to test correctly</vt:lpstr>
      <vt:lpstr>JUnit</vt:lpstr>
      <vt:lpstr>Memory usage</vt:lpstr>
      <vt:lpstr>Basic test function setup</vt:lpstr>
      <vt:lpstr>Basic test function setup</vt:lpstr>
      <vt:lpstr>Asserts</vt:lpstr>
      <vt:lpstr>Asserts and equality</vt:lpstr>
      <vt:lpstr>Assume</vt:lpstr>
      <vt:lpstr>Annotations</vt:lpstr>
      <vt:lpstr>Annotations</vt:lpstr>
      <vt:lpstr>Questions?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vivax</dc:creator>
  <cp:lastModifiedBy>Traskovs, Agris</cp:lastModifiedBy>
  <cp:revision>49</cp:revision>
  <dcterms:created xsi:type="dcterms:W3CDTF">2017-01-17T19:31:36Z</dcterms:created>
  <dcterms:modified xsi:type="dcterms:W3CDTF">2017-03-01T12:25:56Z</dcterms:modified>
</cp:coreProperties>
</file>