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4" r:id="rId5"/>
  </p:sldMasterIdLst>
  <p:notesMasterIdLst>
    <p:notesMasterId r:id="rId9"/>
  </p:notesMasterIdLst>
  <p:handoutMasterIdLst>
    <p:handoutMasterId r:id="rId10"/>
  </p:handoutMasterIdLst>
  <p:sldIdLst>
    <p:sldId id="675" r:id="rId6"/>
    <p:sldId id="676" r:id="rId7"/>
    <p:sldId id="627" r:id="rId8"/>
  </p:sldIdLst>
  <p:sldSz cx="9144000" cy="6858000" type="screen4x3"/>
  <p:notesSz cx="7010400" cy="916305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lides" id="{D7749E9E-9FEB-4F04-83B6-A1020BD7AA4A}">
          <p14:sldIdLst>
            <p14:sldId id="675"/>
            <p14:sldId id="676"/>
            <p14:sldId id="6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65">
          <p15:clr>
            <a:srgbClr val="A4A3A4"/>
          </p15:clr>
        </p15:guide>
        <p15:guide id="2" pos="17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3B7B1"/>
    <a:srgbClr val="F2FF8B"/>
    <a:srgbClr val="999E6F"/>
    <a:srgbClr val="C3D7A4"/>
    <a:srgbClr val="8DC63F"/>
    <a:srgbClr val="005789"/>
    <a:srgbClr val="005CAB"/>
    <a:srgbClr val="ADCDEC"/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83488" autoAdjust="0"/>
  </p:normalViewPr>
  <p:slideViewPr>
    <p:cSldViewPr>
      <p:cViewPr varScale="1">
        <p:scale>
          <a:sx n="90" d="100"/>
          <a:sy n="90" d="100"/>
        </p:scale>
        <p:origin x="942" y="96"/>
      </p:cViewPr>
      <p:guideLst>
        <p:guide orient="horz" pos="1265"/>
        <p:guide pos="1756"/>
      </p:guideLst>
    </p:cSldViewPr>
  </p:slideViewPr>
  <p:outlineViewPr>
    <p:cViewPr>
      <p:scale>
        <a:sx n="50" d="100"/>
        <a:sy n="50" d="100"/>
      </p:scale>
      <p:origin x="0" y="146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712" y="60"/>
      </p:cViewPr>
      <p:guideLst>
        <p:guide orient="horz" pos="2886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464AD-05EA-48DF-8D3C-8C95E1A0EB61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0D77-BE29-4F6E-9E97-D5DE771DDA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71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F727-A02B-4696-AF70-5E10A4107E37}" type="datetimeFigureOut">
              <a:rPr lang="en-US" smtClean="0"/>
              <a:t>4/25/2019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4438" y="687388"/>
            <a:ext cx="4581525" cy="3435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52449"/>
            <a:ext cx="5608320" cy="41233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03307"/>
            <a:ext cx="3037840" cy="4581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7AFB2-63FE-4D27-8529-EF9C55DBAE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3836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800"/>
            <a:ext cx="2667000" cy="533400"/>
          </a:xfrm>
        </p:spPr>
        <p:txBody>
          <a:bodyPr lIns="0" rIns="0" anchor="t" anchorCtr="0"/>
          <a:lstStyle>
            <a:lvl1pPr algn="l">
              <a:defRPr sz="1800" b="0" i="1" baseline="0">
                <a:latin typeface="Georgia"/>
                <a:cs typeface="Georgia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276600" y="457200"/>
            <a:ext cx="5410200" cy="0"/>
          </a:xfrm>
          <a:prstGeom prst="line">
            <a:avLst/>
          </a:prstGeom>
          <a:ln w="1270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57200" y="457200"/>
            <a:ext cx="2667000" cy="0"/>
          </a:xfrm>
          <a:prstGeom prst="line">
            <a:avLst/>
          </a:prstGeom>
          <a:ln w="28575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76600" y="685800"/>
            <a:ext cx="5407820" cy="5713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 (great for sub-heads)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 (great for body text)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81000" y="1752601"/>
            <a:ext cx="2743200" cy="4648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562100" y="-1104898"/>
            <a:ext cx="457200" cy="26670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3389439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4102" y="383046"/>
            <a:ext cx="8229600" cy="524998"/>
          </a:xfrm>
        </p:spPr>
        <p:txBody>
          <a:bodyPr lIns="91440" rIns="91440" anchor="t" anchorCtr="0">
            <a:no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3571" y="984244"/>
            <a:ext cx="822960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6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3571" y="76200"/>
            <a:ext cx="82296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83780" y="1676400"/>
            <a:ext cx="5099391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 (great for sub-heads)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 (great for body text)</a:t>
            </a:r>
          </a:p>
        </p:txBody>
      </p:sp>
      <p:sp>
        <p:nvSpPr>
          <p:cNvPr id="15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3570" y="1676400"/>
            <a:ext cx="2899229" cy="47244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55" name="Rectangle 154"/>
          <p:cNvSpPr/>
          <p:nvPr userDrawn="1"/>
        </p:nvSpPr>
        <p:spPr>
          <a:xfrm rot="5400000">
            <a:off x="4495800" y="-838199"/>
            <a:ext cx="152401" cy="18288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0612300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350" y="380999"/>
            <a:ext cx="8229600" cy="524998"/>
          </a:xfrm>
        </p:spPr>
        <p:txBody>
          <a:bodyPr lIns="91440" rIns="91440" anchor="t" anchorCtr="0">
            <a:no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4819" y="982197"/>
            <a:ext cx="822960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grpSp>
        <p:nvGrpSpPr>
          <p:cNvPr id="166" name="Group 165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67" name="Group 166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276" name="Straight Connector 27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8" name="Group 27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9" name="Straight Connector 3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9" name="Group 27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7" name="Straight Connector 3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5" name="Straight Connector 3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3" name="Straight Connector 3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Straight Connector 3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3" name="Group 28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9" name="Straight Connector 2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4" name="Group 28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7" name="Straight Connector 2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Connector 2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5" name="Group 28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Straight Connector 2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Connector 2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28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3" name="Straight Connector 2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7" name="Group 28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1" name="Straight Connector 2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8" name="Group 28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Straight Connector 28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8" name="Group 167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41" name="Straight Connector 24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4" name="Straight Connector 2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2" name="Straight Connector 2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70" name="Straight Connector 2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5" name="Group 24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8" name="Straight Connector 2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6" name="Straight Connector 2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Straight Connector 2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Group 24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2" name="Straight Connector 2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0" name="Straight Connector 2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0" name="Group 24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Straight Connector 2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6" name="Straight Connector 2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4" name="Straight Connector 2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3" name="Straight Connector 25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9" name="Straight Connector 2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oup 20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Straight Connector 2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9" name="Group 20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5" name="Straight Connector 2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3" name="Straight Connector 2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1" name="Group 21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Straight Connector 2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2" name="Group 21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9" name="Straight Connector 2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7" name="Straight Connector 2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Group 21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Straight Connector 2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3" name="Straight Connector 2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1" name="Straight Connector 2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7" name="Group 21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Straight Connector 2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71" name="Straight Connector 17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4" name="Straight Connector 2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2" name="Straight Connector 2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17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0" name="Straight Connector 1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Straight Connector 19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2" name="Straight Connector 19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Straight Connector 18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8" name="Straight Connector 18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6" name="Straight Connector 18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7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4819" y="76200"/>
            <a:ext cx="82296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4818" y="1676400"/>
            <a:ext cx="5336381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 (great for sub-heads)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 (great for body text)</a:t>
            </a:r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096000" y="1676400"/>
            <a:ext cx="2588419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91440" tIns="91440" rIns="91440" bIns="91440">
            <a:noAutofit/>
          </a:bodyPr>
          <a:lstStyle>
            <a:lvl1pPr>
              <a:lnSpc>
                <a:spcPct val="100000"/>
              </a:lnSpc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>
              <a:lnSpc>
                <a:spcPct val="100000"/>
              </a:lnSpc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>
              <a:lnSpc>
                <a:spcPct val="100000"/>
              </a:lnSpc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>
              <a:lnSpc>
                <a:spcPct val="100000"/>
              </a:lnSpc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56" name="Rectangle 155"/>
          <p:cNvSpPr/>
          <p:nvPr userDrawn="1"/>
        </p:nvSpPr>
        <p:spPr>
          <a:xfrm rot="5400000">
            <a:off x="4495800" y="-838199"/>
            <a:ext cx="152401" cy="18288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2676645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350" y="381000"/>
            <a:ext cx="8229600" cy="524998"/>
          </a:xfrm>
        </p:spPr>
        <p:txBody>
          <a:bodyPr lIns="91440" rIns="91440" anchor="t" anchorCtr="0"/>
          <a:lstStyle>
            <a:lvl1pPr algn="ctr">
              <a:defRPr sz="2400"/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4819" y="987481"/>
            <a:ext cx="822960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cxnSp>
        <p:nvCxnSpPr>
          <p:cNvPr id="276" name="Straight Connector 275"/>
          <p:cNvCxnSpPr/>
          <p:nvPr userDrawn="1"/>
        </p:nvCxnSpPr>
        <p:spPr>
          <a:xfrm>
            <a:off x="457731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 userDrawn="1"/>
        </p:nvCxnSpPr>
        <p:spPr>
          <a:xfrm>
            <a:off x="8684419" y="6873247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8" name="Group 277"/>
          <p:cNvGrpSpPr/>
          <p:nvPr userDrawn="1"/>
        </p:nvGrpSpPr>
        <p:grpSpPr>
          <a:xfrm>
            <a:off x="7986158" y="6873247"/>
            <a:ext cx="152400" cy="122115"/>
            <a:chOff x="7983415" y="6582508"/>
            <a:chExt cx="152400" cy="486507"/>
          </a:xfrm>
        </p:grpSpPr>
        <p:cxnSp>
          <p:nvCxnSpPr>
            <p:cNvPr id="309" name="Straight Connector 30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 userDrawn="1"/>
        </p:nvGrpSpPr>
        <p:grpSpPr>
          <a:xfrm>
            <a:off x="7287901" y="6873247"/>
            <a:ext cx="152400" cy="122115"/>
            <a:chOff x="7983415" y="6582508"/>
            <a:chExt cx="152400" cy="486507"/>
          </a:xfrm>
        </p:grpSpPr>
        <p:cxnSp>
          <p:nvCxnSpPr>
            <p:cNvPr id="307" name="Straight Connector 30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 userDrawn="1"/>
        </p:nvGrpSpPr>
        <p:grpSpPr>
          <a:xfrm>
            <a:off x="6589644" y="6873247"/>
            <a:ext cx="152400" cy="122115"/>
            <a:chOff x="7983415" y="6582508"/>
            <a:chExt cx="152400" cy="486507"/>
          </a:xfrm>
        </p:grpSpPr>
        <p:cxnSp>
          <p:nvCxnSpPr>
            <p:cNvPr id="305" name="Straight Connector 30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/>
          <p:cNvGrpSpPr/>
          <p:nvPr userDrawn="1"/>
        </p:nvGrpSpPr>
        <p:grpSpPr>
          <a:xfrm>
            <a:off x="5891387" y="6873247"/>
            <a:ext cx="152400" cy="122115"/>
            <a:chOff x="7983415" y="6582508"/>
            <a:chExt cx="152400" cy="486507"/>
          </a:xfrm>
        </p:grpSpPr>
        <p:cxnSp>
          <p:nvCxnSpPr>
            <p:cNvPr id="303" name="Straight Connector 30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 userDrawn="1"/>
        </p:nvGrpSpPr>
        <p:grpSpPr>
          <a:xfrm>
            <a:off x="5193130" y="6873247"/>
            <a:ext cx="152400" cy="122115"/>
            <a:chOff x="7983415" y="6582508"/>
            <a:chExt cx="152400" cy="486507"/>
          </a:xfrm>
        </p:grpSpPr>
        <p:cxnSp>
          <p:nvCxnSpPr>
            <p:cNvPr id="301" name="Straight Connector 30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 userDrawn="1"/>
        </p:nvGrpSpPr>
        <p:grpSpPr>
          <a:xfrm>
            <a:off x="4494873" y="6873247"/>
            <a:ext cx="152400" cy="122115"/>
            <a:chOff x="7983415" y="6582508"/>
            <a:chExt cx="152400" cy="486507"/>
          </a:xfrm>
        </p:grpSpPr>
        <p:cxnSp>
          <p:nvCxnSpPr>
            <p:cNvPr id="299" name="Straight Connector 29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 userDrawn="1"/>
        </p:nvGrpSpPr>
        <p:grpSpPr>
          <a:xfrm>
            <a:off x="3796616" y="6873247"/>
            <a:ext cx="152400" cy="122115"/>
            <a:chOff x="7983415" y="6582508"/>
            <a:chExt cx="152400" cy="486507"/>
          </a:xfrm>
        </p:grpSpPr>
        <p:cxnSp>
          <p:nvCxnSpPr>
            <p:cNvPr id="297" name="Straight Connector 29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/>
          <p:cNvGrpSpPr/>
          <p:nvPr userDrawn="1"/>
        </p:nvGrpSpPr>
        <p:grpSpPr>
          <a:xfrm>
            <a:off x="3098359" y="6873247"/>
            <a:ext cx="152400" cy="122115"/>
            <a:chOff x="7983415" y="6582508"/>
            <a:chExt cx="152400" cy="486507"/>
          </a:xfrm>
        </p:grpSpPr>
        <p:cxnSp>
          <p:nvCxnSpPr>
            <p:cNvPr id="295" name="Straight Connector 29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/>
          <p:cNvGrpSpPr/>
          <p:nvPr userDrawn="1"/>
        </p:nvGrpSpPr>
        <p:grpSpPr>
          <a:xfrm>
            <a:off x="2400102" y="6873247"/>
            <a:ext cx="152400" cy="122115"/>
            <a:chOff x="7983415" y="6582508"/>
            <a:chExt cx="152400" cy="486507"/>
          </a:xfrm>
        </p:grpSpPr>
        <p:cxnSp>
          <p:nvCxnSpPr>
            <p:cNvPr id="293" name="Straight Connector 29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/>
          <p:cNvGrpSpPr/>
          <p:nvPr userDrawn="1"/>
        </p:nvGrpSpPr>
        <p:grpSpPr>
          <a:xfrm>
            <a:off x="1701845" y="6873247"/>
            <a:ext cx="152400" cy="122115"/>
            <a:chOff x="7983415" y="6582508"/>
            <a:chExt cx="152400" cy="486507"/>
          </a:xfrm>
        </p:grpSpPr>
        <p:cxnSp>
          <p:nvCxnSpPr>
            <p:cNvPr id="291" name="Straight Connector 29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Group 287"/>
          <p:cNvGrpSpPr/>
          <p:nvPr userDrawn="1"/>
        </p:nvGrpSpPr>
        <p:grpSpPr>
          <a:xfrm>
            <a:off x="1003588" y="6873247"/>
            <a:ext cx="152400" cy="122115"/>
            <a:chOff x="7983415" y="6582508"/>
            <a:chExt cx="152400" cy="486507"/>
          </a:xfrm>
        </p:grpSpPr>
        <p:cxnSp>
          <p:nvCxnSpPr>
            <p:cNvPr id="289" name="Straight Connector 28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1" name="Straight Connector 240"/>
          <p:cNvCxnSpPr/>
          <p:nvPr userDrawn="1"/>
        </p:nvCxnSpPr>
        <p:spPr>
          <a:xfrm rot="5400000">
            <a:off x="-90267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/>
          <p:cNvGrpSpPr/>
          <p:nvPr userDrawn="1"/>
        </p:nvGrpSpPr>
        <p:grpSpPr>
          <a:xfrm rot="5400000">
            <a:off x="-166467" y="5940709"/>
            <a:ext cx="152400" cy="122115"/>
            <a:chOff x="7983415" y="6582508"/>
            <a:chExt cx="152400" cy="486507"/>
          </a:xfrm>
        </p:grpSpPr>
        <p:cxnSp>
          <p:nvCxnSpPr>
            <p:cNvPr id="274" name="Straight Connector 27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/>
          <p:cNvGrpSpPr/>
          <p:nvPr userDrawn="1"/>
        </p:nvGrpSpPr>
        <p:grpSpPr>
          <a:xfrm rot="5400000">
            <a:off x="-166467" y="5467067"/>
            <a:ext cx="152400" cy="122115"/>
            <a:chOff x="7983415" y="6582508"/>
            <a:chExt cx="152400" cy="486507"/>
          </a:xfrm>
        </p:grpSpPr>
        <p:cxnSp>
          <p:nvCxnSpPr>
            <p:cNvPr id="272" name="Straight Connector 27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 userDrawn="1"/>
        </p:nvGrpSpPr>
        <p:grpSpPr>
          <a:xfrm rot="5400000">
            <a:off x="-166467" y="4993425"/>
            <a:ext cx="152400" cy="122115"/>
            <a:chOff x="7983415" y="6582508"/>
            <a:chExt cx="152400" cy="486507"/>
          </a:xfrm>
        </p:grpSpPr>
        <p:cxnSp>
          <p:nvCxnSpPr>
            <p:cNvPr id="270" name="Straight Connector 26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244"/>
          <p:cNvGrpSpPr/>
          <p:nvPr userDrawn="1"/>
        </p:nvGrpSpPr>
        <p:grpSpPr>
          <a:xfrm rot="5400000">
            <a:off x="-166467" y="4519783"/>
            <a:ext cx="152400" cy="122115"/>
            <a:chOff x="7983415" y="6582508"/>
            <a:chExt cx="152400" cy="486507"/>
          </a:xfrm>
        </p:grpSpPr>
        <p:cxnSp>
          <p:nvCxnSpPr>
            <p:cNvPr id="268" name="Straight Connector 26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245"/>
          <p:cNvGrpSpPr/>
          <p:nvPr userDrawn="1"/>
        </p:nvGrpSpPr>
        <p:grpSpPr>
          <a:xfrm rot="5400000">
            <a:off x="-166467" y="4046141"/>
            <a:ext cx="152400" cy="122115"/>
            <a:chOff x="7983415" y="6582508"/>
            <a:chExt cx="152400" cy="486507"/>
          </a:xfrm>
        </p:grpSpPr>
        <p:cxnSp>
          <p:nvCxnSpPr>
            <p:cNvPr id="266" name="Straight Connector 26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 userDrawn="1"/>
        </p:nvGrpSpPr>
        <p:grpSpPr>
          <a:xfrm rot="5400000">
            <a:off x="-166467" y="3572499"/>
            <a:ext cx="152400" cy="122115"/>
            <a:chOff x="7983415" y="6582508"/>
            <a:chExt cx="152400" cy="486507"/>
          </a:xfrm>
        </p:grpSpPr>
        <p:cxnSp>
          <p:nvCxnSpPr>
            <p:cNvPr id="264" name="Straight Connector 26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 userDrawn="1"/>
        </p:nvGrpSpPr>
        <p:grpSpPr>
          <a:xfrm rot="5400000">
            <a:off x="-166467" y="3098857"/>
            <a:ext cx="152400" cy="122115"/>
            <a:chOff x="7983415" y="6582508"/>
            <a:chExt cx="152400" cy="486507"/>
          </a:xfrm>
        </p:grpSpPr>
        <p:cxnSp>
          <p:nvCxnSpPr>
            <p:cNvPr id="262" name="Straight Connector 26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 userDrawn="1"/>
        </p:nvGrpSpPr>
        <p:grpSpPr>
          <a:xfrm rot="5400000">
            <a:off x="-166467" y="2625215"/>
            <a:ext cx="152400" cy="122115"/>
            <a:chOff x="7983415" y="6582508"/>
            <a:chExt cx="152400" cy="486507"/>
          </a:xfrm>
        </p:grpSpPr>
        <p:cxnSp>
          <p:nvCxnSpPr>
            <p:cNvPr id="260" name="Straight Connector 25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/>
          <p:cNvGrpSpPr/>
          <p:nvPr userDrawn="1"/>
        </p:nvGrpSpPr>
        <p:grpSpPr>
          <a:xfrm rot="5400000">
            <a:off x="-166467" y="2151573"/>
            <a:ext cx="152400" cy="122115"/>
            <a:chOff x="7983415" y="6582508"/>
            <a:chExt cx="152400" cy="486507"/>
          </a:xfrm>
        </p:grpSpPr>
        <p:cxnSp>
          <p:nvCxnSpPr>
            <p:cNvPr id="258" name="Straight Connector 25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/>
          <p:cNvGrpSpPr/>
          <p:nvPr userDrawn="1"/>
        </p:nvGrpSpPr>
        <p:grpSpPr>
          <a:xfrm rot="5400000">
            <a:off x="-166467" y="1677931"/>
            <a:ext cx="152400" cy="122115"/>
            <a:chOff x="7983415" y="6582508"/>
            <a:chExt cx="152400" cy="486507"/>
          </a:xfrm>
        </p:grpSpPr>
        <p:cxnSp>
          <p:nvCxnSpPr>
            <p:cNvPr id="256" name="Straight Connector 25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 userDrawn="1"/>
        </p:nvGrpSpPr>
        <p:grpSpPr>
          <a:xfrm rot="5400000">
            <a:off x="-166467" y="997340"/>
            <a:ext cx="152400" cy="122115"/>
            <a:chOff x="7983415" y="6582508"/>
            <a:chExt cx="152400" cy="486507"/>
          </a:xfrm>
        </p:grpSpPr>
        <p:cxnSp>
          <p:nvCxnSpPr>
            <p:cNvPr id="254" name="Straight Connector 25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 userDrawn="1"/>
        </p:nvCxnSpPr>
        <p:spPr>
          <a:xfrm rot="5400000">
            <a:off x="-90267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 userDrawn="1"/>
        </p:nvCxnSpPr>
        <p:spPr>
          <a:xfrm rot="5400000">
            <a:off x="9227541" y="392949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 userDrawn="1"/>
        </p:nvGrpSpPr>
        <p:grpSpPr>
          <a:xfrm rot="5400000">
            <a:off x="9151341" y="5940709"/>
            <a:ext cx="152400" cy="122115"/>
            <a:chOff x="7983415" y="6582508"/>
            <a:chExt cx="152400" cy="486507"/>
          </a:xfrm>
        </p:grpSpPr>
        <p:cxnSp>
          <p:nvCxnSpPr>
            <p:cNvPr id="239" name="Straight Connector 23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oup 207"/>
          <p:cNvGrpSpPr/>
          <p:nvPr userDrawn="1"/>
        </p:nvGrpSpPr>
        <p:grpSpPr>
          <a:xfrm rot="5400000">
            <a:off x="9151341" y="5467067"/>
            <a:ext cx="152400" cy="122115"/>
            <a:chOff x="7983415" y="6582508"/>
            <a:chExt cx="152400" cy="486507"/>
          </a:xfrm>
        </p:grpSpPr>
        <p:cxnSp>
          <p:nvCxnSpPr>
            <p:cNvPr id="237" name="Straight Connector 23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Group 208"/>
          <p:cNvGrpSpPr/>
          <p:nvPr userDrawn="1"/>
        </p:nvGrpSpPr>
        <p:grpSpPr>
          <a:xfrm rot="5400000">
            <a:off x="9151341" y="4993425"/>
            <a:ext cx="152400" cy="122115"/>
            <a:chOff x="7983415" y="6582508"/>
            <a:chExt cx="152400" cy="486507"/>
          </a:xfrm>
        </p:grpSpPr>
        <p:cxnSp>
          <p:nvCxnSpPr>
            <p:cNvPr id="235" name="Straight Connector 23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oup 209"/>
          <p:cNvGrpSpPr/>
          <p:nvPr userDrawn="1"/>
        </p:nvGrpSpPr>
        <p:grpSpPr>
          <a:xfrm rot="5400000">
            <a:off x="9151341" y="4519783"/>
            <a:ext cx="152400" cy="122115"/>
            <a:chOff x="7983415" y="6582508"/>
            <a:chExt cx="152400" cy="486507"/>
          </a:xfrm>
        </p:grpSpPr>
        <p:cxnSp>
          <p:nvCxnSpPr>
            <p:cNvPr id="233" name="Straight Connector 23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/>
          <p:cNvGrpSpPr/>
          <p:nvPr userDrawn="1"/>
        </p:nvGrpSpPr>
        <p:grpSpPr>
          <a:xfrm rot="5400000">
            <a:off x="9151341" y="4046141"/>
            <a:ext cx="152400" cy="122115"/>
            <a:chOff x="7983415" y="6582508"/>
            <a:chExt cx="152400" cy="486507"/>
          </a:xfrm>
        </p:grpSpPr>
        <p:cxnSp>
          <p:nvCxnSpPr>
            <p:cNvPr id="231" name="Straight Connector 23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/>
          <p:cNvGrpSpPr/>
          <p:nvPr userDrawn="1"/>
        </p:nvGrpSpPr>
        <p:grpSpPr>
          <a:xfrm rot="5400000">
            <a:off x="9151341" y="3572499"/>
            <a:ext cx="152400" cy="122115"/>
            <a:chOff x="7983415" y="6582508"/>
            <a:chExt cx="152400" cy="486507"/>
          </a:xfrm>
        </p:grpSpPr>
        <p:cxnSp>
          <p:nvCxnSpPr>
            <p:cNvPr id="229" name="Straight Connector 22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 userDrawn="1"/>
        </p:nvGrpSpPr>
        <p:grpSpPr>
          <a:xfrm rot="5400000">
            <a:off x="9151341" y="3098857"/>
            <a:ext cx="152400" cy="122115"/>
            <a:chOff x="7983415" y="6582508"/>
            <a:chExt cx="152400" cy="486507"/>
          </a:xfrm>
        </p:grpSpPr>
        <p:cxnSp>
          <p:nvCxnSpPr>
            <p:cNvPr id="227" name="Straight Connector 226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/>
          <p:cNvGrpSpPr/>
          <p:nvPr userDrawn="1"/>
        </p:nvGrpSpPr>
        <p:grpSpPr>
          <a:xfrm rot="5400000">
            <a:off x="9151341" y="2625215"/>
            <a:ext cx="152400" cy="122115"/>
            <a:chOff x="7983415" y="6582508"/>
            <a:chExt cx="152400" cy="486507"/>
          </a:xfrm>
        </p:grpSpPr>
        <p:cxnSp>
          <p:nvCxnSpPr>
            <p:cNvPr id="225" name="Straight Connector 224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 userDrawn="1"/>
        </p:nvGrpSpPr>
        <p:grpSpPr>
          <a:xfrm rot="5400000">
            <a:off x="9151341" y="2151573"/>
            <a:ext cx="152400" cy="122115"/>
            <a:chOff x="7983415" y="6582508"/>
            <a:chExt cx="152400" cy="486507"/>
          </a:xfrm>
        </p:grpSpPr>
        <p:cxnSp>
          <p:nvCxnSpPr>
            <p:cNvPr id="223" name="Straight Connector 222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 userDrawn="1"/>
        </p:nvGrpSpPr>
        <p:grpSpPr>
          <a:xfrm rot="5400000">
            <a:off x="9151341" y="1677931"/>
            <a:ext cx="152400" cy="122115"/>
            <a:chOff x="7983415" y="6582508"/>
            <a:chExt cx="152400" cy="486507"/>
          </a:xfrm>
        </p:grpSpPr>
        <p:cxnSp>
          <p:nvCxnSpPr>
            <p:cNvPr id="221" name="Straight Connector 220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oup 216"/>
          <p:cNvGrpSpPr/>
          <p:nvPr userDrawn="1"/>
        </p:nvGrpSpPr>
        <p:grpSpPr>
          <a:xfrm rot="5400000">
            <a:off x="9151341" y="997340"/>
            <a:ext cx="152400" cy="122115"/>
            <a:chOff x="7983415" y="6582508"/>
            <a:chExt cx="152400" cy="486507"/>
          </a:xfrm>
        </p:grpSpPr>
        <p:cxnSp>
          <p:nvCxnSpPr>
            <p:cNvPr id="219" name="Straight Connector 218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8" name="Straight Connector 217"/>
          <p:cNvCxnSpPr/>
          <p:nvPr userDrawn="1"/>
        </p:nvCxnSpPr>
        <p:spPr>
          <a:xfrm rot="5400000">
            <a:off x="9227541" y="6338154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 userDrawn="1"/>
        </p:nvCxnSpPr>
        <p:spPr>
          <a:xfrm>
            <a:off x="457731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 userDrawn="1"/>
        </p:nvCxnSpPr>
        <p:spPr>
          <a:xfrm>
            <a:off x="8684419" y="-141165"/>
            <a:ext cx="0" cy="122115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 userDrawn="1"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204" name="Straight Connector 20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 userDrawn="1"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202" name="Straight Connector 20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 userDrawn="1"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200" name="Straight Connector 19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 userDrawn="1"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198" name="Straight Connector 19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 userDrawn="1"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196" name="Straight Connector 19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 userDrawn="1"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194" name="Straight Connector 19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 userDrawn="1"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192" name="Straight Connector 191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 userDrawn="1"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190" name="Straight Connector 189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 userDrawn="1"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188" name="Straight Connector 187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oup 181"/>
          <p:cNvGrpSpPr/>
          <p:nvPr userDrawn="1"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186" name="Straight Connector 185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 userDrawn="1"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184" name="Straight Connector 183"/>
            <p:cNvCxnSpPr/>
            <p:nvPr userDrawn="1"/>
          </p:nvCxnSpPr>
          <p:spPr>
            <a:xfrm>
              <a:off x="81358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7983415" y="6582508"/>
              <a:ext cx="0" cy="486507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4819" y="76200"/>
            <a:ext cx="82296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 baseline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14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2244" y="1676400"/>
            <a:ext cx="25908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4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0956" y="1676400"/>
            <a:ext cx="26670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5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52800" y="1676400"/>
            <a:ext cx="2514600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53" name="Rectangle 152"/>
          <p:cNvSpPr/>
          <p:nvPr userDrawn="1"/>
        </p:nvSpPr>
        <p:spPr>
          <a:xfrm rot="5400000">
            <a:off x="4495800" y="-838199"/>
            <a:ext cx="152401" cy="18288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5388676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4819" y="380999"/>
            <a:ext cx="8229600" cy="524998"/>
          </a:xfrm>
        </p:spPr>
        <p:txBody>
          <a:bodyPr lIns="91440" rIns="91440" anchor="t" anchorCtr="0">
            <a:no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4819" y="982197"/>
            <a:ext cx="822960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4819" y="76200"/>
            <a:ext cx="82296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48199" y="1676401"/>
            <a:ext cx="403622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6273" y="1676401"/>
            <a:ext cx="40386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5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48199" y="3810000"/>
            <a:ext cx="403622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5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56273" y="3810000"/>
            <a:ext cx="4038600" cy="1981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59" name="Rectangle 158"/>
          <p:cNvSpPr/>
          <p:nvPr userDrawn="1"/>
        </p:nvSpPr>
        <p:spPr>
          <a:xfrm rot="5400000">
            <a:off x="4495800" y="-838199"/>
            <a:ext cx="152401" cy="18288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8458806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81000"/>
            <a:ext cx="2286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71600"/>
            <a:ext cx="5257269" cy="707886"/>
          </a:xfrm>
          <a:solidFill>
            <a:srgbClr val="F37021"/>
          </a:solidFill>
          <a:ln>
            <a:noFill/>
          </a:ln>
        </p:spPr>
        <p:txBody>
          <a:bodyPr lIns="182880" tIns="182880" rIns="182880" bIns="182880">
            <a:spAutoFit/>
          </a:bodyPr>
          <a:lstStyle>
            <a:lvl1pPr algn="l">
              <a:defRPr sz="2400" b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16645243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 rot="5400000">
            <a:off x="4495800" y="-838199"/>
            <a:ext cx="152401" cy="18288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+mj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17335"/>
            <a:ext cx="8229600" cy="3740465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ct val="80000"/>
              <a:buFont typeface="Courier New" panose="02070309020205020404" pitchFamily="49" charset="0"/>
              <a:buChar char="o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Courier New" panose="02070309020205020404" pitchFamily="49" charset="0"/>
              <a:buChar char="o"/>
              <a:tabLst/>
              <a:def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 kumimoji="0" lang="en-US" sz="1600" b="0" i="0" u="none" strike="noStrike" kern="1200" cap="none" spc="0" normalizeH="0" baseline="0" noProof="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bullet point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731" y="389402"/>
            <a:ext cx="8229600" cy="524998"/>
          </a:xfrm>
        </p:spPr>
        <p:txBody>
          <a:bodyPr lIns="91440" rIns="91440" anchor="t" anchorCtr="0">
            <a:noAutofit/>
          </a:bodyPr>
          <a:lstStyle>
            <a:lvl1pPr algn="ctr">
              <a:defRPr sz="2400"/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200" y="987481"/>
            <a:ext cx="822960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76200"/>
            <a:ext cx="82296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762152095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40000">
              <a:schemeClr val="accent3"/>
            </a:gs>
            <a:gs pos="100000">
              <a:srgbClr val="FFFFFF"/>
            </a:gs>
            <a:gs pos="75000">
              <a:schemeClr val="accent3">
                <a:lumMod val="60000"/>
                <a:lumOff val="4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548628"/>
            <a:ext cx="7239001" cy="369332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200" b="0" cap="none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Deck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3990201"/>
            <a:ext cx="7239000" cy="276999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240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1066800" y="4572000"/>
            <a:ext cx="7239000" cy="1219200"/>
          </a:xfrm>
        </p:spPr>
        <p:txBody>
          <a:bodyPr lIns="91440" rIns="91440"/>
          <a:lstStyle>
            <a:lvl1pPr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Project/Presenter/Date goes here (on separate lines)</a:t>
            </a:r>
          </a:p>
        </p:txBody>
      </p:sp>
    </p:spTree>
    <p:extLst>
      <p:ext uri="{BB962C8B-B14F-4D97-AF65-F5344CB8AC3E}">
        <p14:creationId xmlns:p14="http://schemas.microsoft.com/office/powerpoint/2010/main" val="2482242611"/>
      </p:ext>
    </p:extLst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0">
              <a:schemeClr val="accent3"/>
            </a:gs>
            <a:gs pos="100000">
              <a:srgbClr val="FFFFFF"/>
            </a:gs>
            <a:gs pos="65000">
              <a:schemeClr val="accent3">
                <a:lumMod val="60000"/>
                <a:lumOff val="4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61178"/>
            <a:ext cx="7696200" cy="524998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 title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1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44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28950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1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46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5638268" y="12192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1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143000" y="1371600"/>
            <a:ext cx="1600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54" name="Text Placeholder 18"/>
          <p:cNvSpPr>
            <a:spLocks noGrp="1"/>
          </p:cNvSpPr>
          <p:nvPr>
            <p:ph type="body" sz="quarter" idx="30" hasCustomPrompt="1"/>
          </p:nvPr>
        </p:nvSpPr>
        <p:spPr>
          <a:xfrm>
            <a:off x="3886200" y="1371600"/>
            <a:ext cx="1600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55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6629400" y="1371600"/>
            <a:ext cx="16764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56" name="Text Placeholder 8"/>
          <p:cNvSpPr>
            <a:spLocks noGrp="1"/>
          </p:cNvSpPr>
          <p:nvPr>
            <p:ph type="body" sz="quarter" idx="32" hasCustomPrompt="1"/>
          </p:nvPr>
        </p:nvSpPr>
        <p:spPr>
          <a:xfrm>
            <a:off x="152400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1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60" name="Text Placeholder 8"/>
          <p:cNvSpPr>
            <a:spLocks noGrp="1"/>
          </p:cNvSpPr>
          <p:nvPr>
            <p:ph type="body" sz="quarter" idx="33" hasCustomPrompt="1"/>
          </p:nvPr>
        </p:nvSpPr>
        <p:spPr>
          <a:xfrm>
            <a:off x="28950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1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61" name="Text Placeholder 8"/>
          <p:cNvSpPr>
            <a:spLocks noGrp="1"/>
          </p:cNvSpPr>
          <p:nvPr>
            <p:ph type="body" sz="quarter" idx="34" hasCustomPrompt="1"/>
          </p:nvPr>
        </p:nvSpPr>
        <p:spPr>
          <a:xfrm>
            <a:off x="5638268" y="24384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1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6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1143000" y="2590800"/>
            <a:ext cx="1600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63" name="Text Placeholder 18"/>
          <p:cNvSpPr>
            <a:spLocks noGrp="1"/>
          </p:cNvSpPr>
          <p:nvPr>
            <p:ph type="body" sz="quarter" idx="36" hasCustomPrompt="1"/>
          </p:nvPr>
        </p:nvSpPr>
        <p:spPr>
          <a:xfrm>
            <a:off x="3886200" y="2590800"/>
            <a:ext cx="1600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64" name="Text Placeholder 18"/>
          <p:cNvSpPr>
            <a:spLocks noGrp="1"/>
          </p:cNvSpPr>
          <p:nvPr>
            <p:ph type="body" sz="quarter" idx="37" hasCustomPrompt="1"/>
          </p:nvPr>
        </p:nvSpPr>
        <p:spPr>
          <a:xfrm>
            <a:off x="6629400" y="2590800"/>
            <a:ext cx="16764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65" name="Text Placeholder 8"/>
          <p:cNvSpPr>
            <a:spLocks noGrp="1"/>
          </p:cNvSpPr>
          <p:nvPr>
            <p:ph type="body" sz="quarter" idx="38" hasCustomPrompt="1"/>
          </p:nvPr>
        </p:nvSpPr>
        <p:spPr>
          <a:xfrm>
            <a:off x="152400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1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69" name="Text Placeholder 8"/>
          <p:cNvSpPr>
            <a:spLocks noGrp="1"/>
          </p:cNvSpPr>
          <p:nvPr>
            <p:ph type="body" sz="quarter" idx="39" hasCustomPrompt="1"/>
          </p:nvPr>
        </p:nvSpPr>
        <p:spPr>
          <a:xfrm>
            <a:off x="28950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1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70" name="Text Placeholder 8"/>
          <p:cNvSpPr>
            <a:spLocks noGrp="1"/>
          </p:cNvSpPr>
          <p:nvPr>
            <p:ph type="body" sz="quarter" idx="40" hasCustomPrompt="1"/>
          </p:nvPr>
        </p:nvSpPr>
        <p:spPr>
          <a:xfrm>
            <a:off x="5638268" y="36576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1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371" name="Text Placeholder 18"/>
          <p:cNvSpPr>
            <a:spLocks noGrp="1"/>
          </p:cNvSpPr>
          <p:nvPr>
            <p:ph type="body" sz="quarter" idx="41" hasCustomPrompt="1"/>
          </p:nvPr>
        </p:nvSpPr>
        <p:spPr>
          <a:xfrm>
            <a:off x="1143000" y="3810000"/>
            <a:ext cx="1600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72" name="Text Placeholder 18"/>
          <p:cNvSpPr>
            <a:spLocks noGrp="1"/>
          </p:cNvSpPr>
          <p:nvPr>
            <p:ph type="body" sz="quarter" idx="42" hasCustomPrompt="1"/>
          </p:nvPr>
        </p:nvSpPr>
        <p:spPr>
          <a:xfrm>
            <a:off x="3886200" y="3810000"/>
            <a:ext cx="1600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373" name="Text Placeholder 18"/>
          <p:cNvSpPr>
            <a:spLocks noGrp="1"/>
          </p:cNvSpPr>
          <p:nvPr>
            <p:ph type="body" sz="quarter" idx="43" hasCustomPrompt="1"/>
          </p:nvPr>
        </p:nvSpPr>
        <p:spPr>
          <a:xfrm>
            <a:off x="6629400" y="3810000"/>
            <a:ext cx="16764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44" hasCustomPrompt="1"/>
          </p:nvPr>
        </p:nvSpPr>
        <p:spPr>
          <a:xfrm>
            <a:off x="152400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1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45" hasCustomPrompt="1"/>
          </p:nvPr>
        </p:nvSpPr>
        <p:spPr>
          <a:xfrm>
            <a:off x="28950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1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46" hasCustomPrompt="1"/>
          </p:nvPr>
        </p:nvSpPr>
        <p:spPr>
          <a:xfrm>
            <a:off x="5638268" y="4953000"/>
            <a:ext cx="914400" cy="723677"/>
          </a:xfrm>
        </p:spPr>
        <p:txBody>
          <a:bodyPr vert="horz" lIns="0" tIns="0" rIns="0" bIns="0" rtlCol="0" anchor="b" anchorCtr="0">
            <a:noAutofit/>
          </a:bodyPr>
          <a:lstStyle>
            <a:lvl1pPr algn="r">
              <a:defRPr lang="en-US" sz="6000" dirty="0" smtClean="0">
                <a:solidFill>
                  <a:schemeClr val="tx1"/>
                </a:solidFill>
                <a:latin typeface="+mn-lt"/>
              </a:defRPr>
            </a:lvl1pPr>
            <a:lvl2pPr>
              <a:buNone/>
              <a:defRPr lang="en-US" sz="1800" dirty="0">
                <a:solidFill>
                  <a:schemeClr val="tx2"/>
                </a:solidFill>
                <a:latin typeface="Calibri"/>
                <a:cs typeface="Calibri"/>
              </a:defRPr>
            </a:lvl2pPr>
          </a:lstStyle>
          <a:p>
            <a:pPr lvl="0">
              <a:lnSpc>
                <a:spcPct val="95000"/>
              </a:lnSpc>
              <a:spcAft>
                <a:spcPts val="0"/>
              </a:spcAft>
            </a:pPr>
            <a:r>
              <a:rPr lang="en-US" dirty="0"/>
              <a:t>#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7" hasCustomPrompt="1"/>
          </p:nvPr>
        </p:nvSpPr>
        <p:spPr>
          <a:xfrm>
            <a:off x="1143000" y="5105400"/>
            <a:ext cx="1600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26" name="Text Placeholder 18"/>
          <p:cNvSpPr>
            <a:spLocks noGrp="1"/>
          </p:cNvSpPr>
          <p:nvPr>
            <p:ph type="body" sz="quarter" idx="48" hasCustomPrompt="1"/>
          </p:nvPr>
        </p:nvSpPr>
        <p:spPr>
          <a:xfrm>
            <a:off x="3886200" y="5105400"/>
            <a:ext cx="16002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  <p:sp>
        <p:nvSpPr>
          <p:cNvPr id="27" name="Text Placeholder 18"/>
          <p:cNvSpPr>
            <a:spLocks noGrp="1"/>
          </p:cNvSpPr>
          <p:nvPr>
            <p:ph type="body" sz="quarter" idx="49" hasCustomPrompt="1"/>
          </p:nvPr>
        </p:nvSpPr>
        <p:spPr>
          <a:xfrm>
            <a:off x="6629400" y="5105400"/>
            <a:ext cx="1676400" cy="914400"/>
          </a:xfrm>
        </p:spPr>
        <p:txBody>
          <a:bodyPr/>
          <a:lstStyle>
            <a:lvl1pPr>
              <a:lnSpc>
                <a:spcPct val="80000"/>
              </a:lnSpc>
              <a:defRPr sz="1800">
                <a:solidFill>
                  <a:schemeClr val="tx1"/>
                </a:solidFill>
                <a:latin typeface="Calibri"/>
                <a:cs typeface="Calibri"/>
              </a:defRPr>
            </a:lvl1pPr>
            <a:lvl2pPr>
              <a:defRPr sz="1400">
                <a:solidFill>
                  <a:srgbClr val="696969"/>
                </a:solidFill>
                <a:latin typeface="Calibri"/>
                <a:cs typeface="Calibri"/>
              </a:defRPr>
            </a:lvl2pPr>
            <a:lvl3pPr>
              <a:defRPr sz="1400">
                <a:solidFill>
                  <a:srgbClr val="696969"/>
                </a:solidFill>
                <a:latin typeface="Calibri"/>
                <a:cs typeface="Calibri"/>
              </a:defRPr>
            </a:lvl3pPr>
            <a:lvl4pPr>
              <a:defRPr sz="1400">
                <a:solidFill>
                  <a:srgbClr val="696969"/>
                </a:solidFill>
                <a:latin typeface="Calibri"/>
                <a:cs typeface="Calibri"/>
              </a:defRPr>
            </a:lvl4pPr>
            <a:lvl5pPr>
              <a:defRPr sz="1400">
                <a:solidFill>
                  <a:srgbClr val="696969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Agenda item</a:t>
            </a:r>
          </a:p>
        </p:txBody>
      </p:sp>
    </p:spTree>
    <p:extLst>
      <p:ext uri="{BB962C8B-B14F-4D97-AF65-F5344CB8AC3E}">
        <p14:creationId xmlns:p14="http://schemas.microsoft.com/office/powerpoint/2010/main" val="3918912751"/>
      </p:ext>
    </p:extLst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gradFill flip="none" rotWithShape="1">
          <a:gsLst>
            <a:gs pos="0">
              <a:schemeClr val="accent3"/>
            </a:gs>
            <a:gs pos="100000">
              <a:srgbClr val="FFFFFF"/>
            </a:gs>
            <a:gs pos="65000">
              <a:schemeClr val="accent3">
                <a:lumMod val="60000"/>
                <a:lumOff val="4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569911"/>
            <a:ext cx="3810000" cy="738664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2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Agenda item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377075"/>
            <a:ext cx="3810000" cy="207749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8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Subtitle goes here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5334000" y="457200"/>
            <a:ext cx="3505200" cy="3810000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1200"/>
              </a:spcBef>
              <a:defRPr sz="1800" i="0" baseline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0" indent="4763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2pPr>
            <a:lvl3pPr marL="0" indent="1588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3pPr>
            <a:lvl4pPr marL="0" indent="4763">
              <a:lnSpc>
                <a:spcPct val="100000"/>
              </a:lnSpc>
              <a:spcBef>
                <a:spcPts val="600"/>
              </a:spcBef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1588">
              <a:lnSpc>
                <a:spcPct val="100000"/>
              </a:lnSpc>
              <a:spcBef>
                <a:spcPts val="600"/>
              </a:spcBef>
              <a:tabLst/>
              <a:defRPr sz="1800" i="0">
                <a:solidFill>
                  <a:srgbClr val="2D2D2A"/>
                </a:solidFill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Add a description or a list of all agenda items in the deck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181600" y="0"/>
            <a:ext cx="0" cy="4267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957982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838200" y="990600"/>
            <a:ext cx="7543800" cy="5029200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defRPr sz="4400">
                <a:solidFill>
                  <a:srgbClr val="FFFFFF"/>
                </a:solidFill>
              </a:defRPr>
            </a:lvl2pPr>
            <a:lvl3pPr>
              <a:lnSpc>
                <a:spcPct val="90000"/>
              </a:lnSpc>
              <a:defRPr sz="4400">
                <a:solidFill>
                  <a:srgbClr val="FFFFFF"/>
                </a:solidFill>
              </a:defRPr>
            </a:lvl3pPr>
            <a:lvl4pPr>
              <a:lnSpc>
                <a:spcPct val="90000"/>
              </a:lnSpc>
              <a:defRPr sz="4400">
                <a:solidFill>
                  <a:srgbClr val="FFFFFF"/>
                </a:solidFill>
              </a:defRPr>
            </a:lvl4pPr>
            <a:lvl5pPr>
              <a:lnSpc>
                <a:spcPct val="90000"/>
              </a:lnSpc>
              <a:defRPr sz="4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381000" y="6400800"/>
            <a:ext cx="838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3" y="6652884"/>
            <a:ext cx="448316" cy="1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2739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/o sidebar">
    <p:bg>
      <p:bgPr>
        <a:gradFill flip="none" rotWithShape="1">
          <a:gsLst>
            <a:gs pos="0">
              <a:schemeClr val="accent3"/>
            </a:gs>
            <a:gs pos="100000">
              <a:srgbClr val="FFFFFF"/>
            </a:gs>
            <a:gs pos="65000">
              <a:schemeClr val="accent3">
                <a:lumMod val="60000"/>
                <a:lumOff val="4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66800" y="3593071"/>
            <a:ext cx="7239000" cy="369332"/>
          </a:xfrm>
          <a:noFill/>
        </p:spPr>
        <p:txBody>
          <a:bodyPr wrap="square" lIns="91440" anchor="b" anchorCtr="0">
            <a:spAutoFit/>
          </a:bodyPr>
          <a:lstStyle>
            <a:lvl1pPr algn="l">
              <a:lnSpc>
                <a:spcPct val="75000"/>
              </a:lnSpc>
              <a:defRPr sz="3200" b="0" cap="none" baseline="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6800" y="4038600"/>
            <a:ext cx="7239000" cy="207749"/>
          </a:xfrm>
        </p:spPr>
        <p:txBody>
          <a:bodyPr wrap="square" lIns="91440">
            <a:spAutoFit/>
          </a:bodyPr>
          <a:lstStyle>
            <a:lvl1pPr marL="0" indent="0" algn="l">
              <a:lnSpc>
                <a:spcPct val="75000"/>
              </a:lnSpc>
              <a:buNone/>
              <a:defRPr sz="1800" b="0" i="0">
                <a:solidFill>
                  <a:srgbClr val="2D2D2A"/>
                </a:solidFill>
                <a:latin typeface="Calibri"/>
                <a:cs typeface="Calibri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69294330"/>
      </p:ext>
    </p:extLst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gradFill flip="none" rotWithShape="1">
          <a:gsLst>
            <a:gs pos="0">
              <a:schemeClr val="accent3"/>
            </a:gs>
            <a:gs pos="100000">
              <a:srgbClr val="FFFFFF"/>
            </a:gs>
            <a:gs pos="65000">
              <a:schemeClr val="accent3">
                <a:lumMod val="60000"/>
                <a:lumOff val="4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328651" y="914400"/>
            <a:ext cx="3662949" cy="2746756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baseline="0" dirty="0" smtClean="0">
                <a:solidFill>
                  <a:schemeClr val="tx1"/>
                </a:solidFill>
                <a:latin typeface="Calibri"/>
                <a:cs typeface="Calibri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5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contact info, etc.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Thank-you text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198532" y="0"/>
            <a:ext cx="0" cy="3733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>
              <a:solidFill>
                <a:srgbClr val="7F7F7F"/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>
                <a:solidFill>
                  <a:srgbClr val="7F7F7F"/>
                </a:solidFill>
                <a:latin typeface="Calibri"/>
                <a:ea typeface="+mn-ea"/>
                <a:cs typeface="Calibri"/>
              </a:rPr>
              <a:t>© 2017 Virtusa Corporation. </a:t>
            </a:r>
            <a:r>
              <a:rPr lang="en-US" sz="700" b="0" i="0" dirty="0">
                <a:solidFill>
                  <a:srgbClr val="7F7F7F"/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rgbClr val="7F7F7F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404460"/>
      </p:ext>
    </p:extLst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w/o sidebar">
    <p:bg>
      <p:bgPr>
        <a:gradFill flip="none" rotWithShape="1">
          <a:gsLst>
            <a:gs pos="0">
              <a:schemeClr val="accent3"/>
            </a:gs>
            <a:gs pos="100000">
              <a:srgbClr val="FFFFFF"/>
            </a:gs>
            <a:gs pos="65000">
              <a:schemeClr val="accent3">
                <a:lumMod val="60000"/>
                <a:lumOff val="4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 userDrawn="1"/>
        </p:nvSpPr>
        <p:spPr>
          <a:xfrm>
            <a:off x="-952500" y="2959100"/>
            <a:ext cx="65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2548581"/>
            <a:ext cx="3962400" cy="1238843"/>
          </a:xfrm>
        </p:spPr>
        <p:txBody>
          <a:bodyPr anchor="b" anchorCtr="0"/>
          <a:lstStyle>
            <a:lvl1pPr marL="0" algn="l" defTabSz="914400" rtl="0" eaLnBrk="1" latinLnBrk="0" hangingPunct="1">
              <a:lnSpc>
                <a:spcPct val="70000"/>
              </a:lnSpc>
              <a:buNone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Thank-you text goes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181600" y="6119336"/>
            <a:ext cx="3886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700" b="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spc="0" baseline="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© 2017 Virtusa Corporation. </a:t>
            </a: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All rights reserved. Virtusa and all other related logos are either registered trademarks or trademarks of Virtusa Corporation in the United States, the European Union, and/or India. All other company and service names are the property of their respective holders and may be registered trademarks or trademarks in the United States and/or other countries.</a:t>
            </a:r>
          </a:p>
          <a:p>
            <a:pPr algn="l">
              <a:defRPr/>
            </a:pPr>
            <a:endParaRPr lang="en-US" sz="700" b="0" i="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849223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838200" y="990600"/>
            <a:ext cx="7543800" cy="5029200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400">
                <a:solidFill>
                  <a:schemeClr val="accent5"/>
                </a:solidFill>
              </a:defRPr>
            </a:lvl1pPr>
            <a:lvl2pPr>
              <a:lnSpc>
                <a:spcPct val="90000"/>
              </a:lnSpc>
              <a:defRPr sz="4400">
                <a:solidFill>
                  <a:schemeClr val="accent5"/>
                </a:solidFill>
              </a:defRPr>
            </a:lvl2pPr>
            <a:lvl3pPr>
              <a:lnSpc>
                <a:spcPct val="90000"/>
              </a:lnSpc>
              <a:defRPr sz="4400">
                <a:solidFill>
                  <a:schemeClr val="accent5"/>
                </a:solidFill>
              </a:defRPr>
            </a:lvl3pPr>
            <a:lvl4pPr>
              <a:lnSpc>
                <a:spcPct val="90000"/>
              </a:lnSpc>
              <a:defRPr sz="4400">
                <a:solidFill>
                  <a:schemeClr val="accent5"/>
                </a:solidFill>
              </a:defRPr>
            </a:lvl4pPr>
            <a:lvl5pPr>
              <a:lnSpc>
                <a:spcPct val="90000"/>
              </a:lnSpc>
              <a:defRPr sz="44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2980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838200" y="990600"/>
            <a:ext cx="7543800" cy="5029200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defRPr sz="4400">
                <a:solidFill>
                  <a:srgbClr val="FFFFFF"/>
                </a:solidFill>
              </a:defRPr>
            </a:lvl2pPr>
            <a:lvl3pPr>
              <a:lnSpc>
                <a:spcPct val="90000"/>
              </a:lnSpc>
              <a:defRPr sz="4400">
                <a:solidFill>
                  <a:srgbClr val="FFFFFF"/>
                </a:solidFill>
              </a:defRPr>
            </a:lvl3pPr>
            <a:lvl4pPr>
              <a:lnSpc>
                <a:spcPct val="90000"/>
              </a:lnSpc>
              <a:defRPr sz="4400">
                <a:solidFill>
                  <a:srgbClr val="FFFFFF"/>
                </a:solidFill>
              </a:defRPr>
            </a:lvl4pPr>
            <a:lvl5pPr>
              <a:lnSpc>
                <a:spcPct val="90000"/>
              </a:lnSpc>
              <a:defRPr sz="4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1000" y="6400800"/>
            <a:ext cx="8382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3" y="6652884"/>
            <a:ext cx="448316" cy="1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6546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gre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81000" y="6400800"/>
            <a:ext cx="8382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+mj-lt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838200" y="990600"/>
            <a:ext cx="7543800" cy="5029200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4400">
                <a:solidFill>
                  <a:srgbClr val="FFFFFF"/>
                </a:solidFill>
              </a:defRPr>
            </a:lvl1pPr>
            <a:lvl2pPr>
              <a:lnSpc>
                <a:spcPct val="90000"/>
              </a:lnSpc>
              <a:defRPr sz="4400">
                <a:solidFill>
                  <a:srgbClr val="FFFFFF"/>
                </a:solidFill>
              </a:defRPr>
            </a:lvl2pPr>
            <a:lvl3pPr>
              <a:lnSpc>
                <a:spcPct val="90000"/>
              </a:lnSpc>
              <a:defRPr sz="4400">
                <a:solidFill>
                  <a:srgbClr val="FFFFFF"/>
                </a:solidFill>
              </a:defRPr>
            </a:lvl3pPr>
            <a:lvl4pPr>
              <a:lnSpc>
                <a:spcPct val="90000"/>
              </a:lnSpc>
              <a:defRPr sz="4400">
                <a:solidFill>
                  <a:srgbClr val="FFFFFF"/>
                </a:solidFill>
              </a:defRPr>
            </a:lvl4pPr>
            <a:lvl5pPr>
              <a:lnSpc>
                <a:spcPct val="90000"/>
              </a:lnSpc>
              <a:defRPr sz="4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3" y="6652884"/>
            <a:ext cx="448316" cy="10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2405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9402"/>
            <a:ext cx="8229600" cy="524998"/>
          </a:xfrm>
        </p:spPr>
        <p:txBody>
          <a:bodyPr lIns="91440" rIns="91440" anchor="t" anchorCtr="0"/>
          <a:lstStyle>
            <a:lvl1pPr>
              <a:defRPr sz="2400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57201" y="977442"/>
            <a:ext cx="8229600" cy="3757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457200" y="76200"/>
            <a:ext cx="82296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4495800" y="-838199"/>
            <a:ext cx="152401" cy="18288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540665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9402"/>
            <a:ext cx="8229600" cy="524998"/>
          </a:xfrm>
        </p:spPr>
        <p:txBody>
          <a:bodyPr lIns="9144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7200" y="990600"/>
            <a:ext cx="8229600" cy="381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sp>
        <p:nvSpPr>
          <p:cNvPr id="154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7200" y="76200"/>
            <a:ext cx="82296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TOPIC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4875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 (great for sub-heads)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 (great for body text)</a:t>
            </a:r>
          </a:p>
        </p:txBody>
      </p:sp>
      <p:sp>
        <p:nvSpPr>
          <p:cNvPr id="8" name="Rectangle 7"/>
          <p:cNvSpPr/>
          <p:nvPr userDrawn="1"/>
        </p:nvSpPr>
        <p:spPr>
          <a:xfrm rot="5400000">
            <a:off x="4495800" y="-838199"/>
            <a:ext cx="152401" cy="18288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911138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176386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350" y="381000"/>
            <a:ext cx="8229600" cy="524998"/>
          </a:xfrm>
        </p:spPr>
        <p:txBody>
          <a:bodyPr lIns="91440" rIns="91440" anchor="t" anchorCtr="0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slide headline</a:t>
            </a:r>
          </a:p>
        </p:txBody>
      </p:sp>
      <p:sp>
        <p:nvSpPr>
          <p:cNvPr id="15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4819" y="987481"/>
            <a:ext cx="8229600" cy="3841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800" b="0" i="1">
                <a:solidFill>
                  <a:srgbClr val="F37021"/>
                </a:solidFill>
                <a:latin typeface="Georgia"/>
                <a:cs typeface="Georgi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subheading</a:t>
            </a:r>
          </a:p>
        </p:txBody>
      </p:sp>
      <p:grpSp>
        <p:nvGrpSpPr>
          <p:cNvPr id="303" name="Group 302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304" name="Group 303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13" name="Straight Connector 412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" name="Group 414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Straight Connector 4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6" name="Group 415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4" name="Straight Connector 4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2" name="Straight Connector 4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8" name="Group 417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Straight Connector 4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9" name="Group 418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8" name="Straight Connector 4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0" name="Group 419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6" name="Straight Connector 4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420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Straight Connector 4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2" name="Group 421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2" name="Straight Connector 4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3" name="Group 422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0" name="Straight Connector 4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4" name="Group 423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Straight Connector 4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5" name="Group 424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6" name="Straight Connector 42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304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78" name="Straight Connector 377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9" name="Group 378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1" name="Straight Connector 4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0" name="Group 379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Straight Connector 4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1" name="Group 380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7" name="Straight Connector 4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2" name="Group 381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5" name="Straight Connector 4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Straight Connector 4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4" name="Group 383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1" name="Straight Connector 4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5" name="Group 384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9" name="Straight Connector 3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Connector 3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6" name="Group 385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Straight Connector 39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7" name="Group 386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5" name="Straight Connector 39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8" name="Group 387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3" name="Straight Connector 39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9" name="Group 388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Straight Connector 39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0" name="Straight Connector 389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305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343" name="Straight Connector 342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4" name="Group 343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Straight Connector 3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5" name="Group 344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4" name="Straight Connector 3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6" name="Group 345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2" name="Straight Connector 3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7" name="Group 346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Straight Connector 3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Group 347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8" name="Straight Connector 3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9" name="Group 348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6" name="Straight Connector 3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0" name="Group 349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Straight Connector 3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1" name="Group 350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2" name="Straight Connector 36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2" name="Group 351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0" name="Straight Connector 35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3" name="Group 352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Straight Connector 35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4" name="Group 353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6" name="Straight Connector 35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5" name="Straight Connector 354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306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308" name="Straight Connector 307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0" name="Group 309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Straight Connector 3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9" name="Straight Connector 3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7" name="Straight Connector 3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Straight Connector 3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3" name="Straight Connector 3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1" name="Straight Connector 3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Straight Connector 3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7" name="Straight Connector 32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8" name="Group 317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5" name="Straight Connector 32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318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Straight Connector 32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0" name="Group 319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1" name="Straight Connector 32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5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454819" y="76200"/>
            <a:ext cx="8229600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200" b="1" i="0" cap="all">
                <a:solidFill>
                  <a:srgbClr val="F37021"/>
                </a:solidFill>
                <a:latin typeface="Calibri"/>
                <a:cs typeface="Calibri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section heading</a:t>
            </a:r>
          </a:p>
        </p:txBody>
      </p:sp>
      <p:sp>
        <p:nvSpPr>
          <p:cNvPr id="15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2980" y="1676400"/>
            <a:ext cx="3881439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54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54818" y="1676400"/>
            <a:ext cx="3888581" cy="47228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600" b="1" i="0">
                <a:solidFill>
                  <a:srgbClr val="F37021"/>
                </a:solidFill>
                <a:latin typeface="Calibri"/>
                <a:cs typeface="Calibri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 sz="1600" b="1">
                <a:solidFill>
                  <a:schemeClr val="tx1"/>
                </a:solidFill>
                <a:latin typeface="Calibri"/>
                <a:cs typeface="Calibri"/>
              </a:defRPr>
            </a:lvl2pPr>
            <a:lvl3pPr marL="0" indent="0">
              <a:lnSpc>
                <a:spcPct val="100000"/>
              </a:lnSpc>
              <a:buFont typeface="Arial"/>
              <a:buNone/>
              <a:defRPr sz="1600" b="0">
                <a:solidFill>
                  <a:schemeClr val="tx1"/>
                </a:solidFill>
                <a:latin typeface="Calibri"/>
                <a:cs typeface="Calibri"/>
              </a:defRPr>
            </a:lvl3pPr>
            <a:lvl4pPr marL="0" indent="0">
              <a:lnSpc>
                <a:spcPct val="100000"/>
              </a:lnSpc>
              <a:buFont typeface="Arial"/>
              <a:buNone/>
              <a:defRPr sz="1200" b="1" i="0" cap="all">
                <a:solidFill>
                  <a:srgbClr val="2D2D2A"/>
                </a:solidFill>
                <a:latin typeface="Calibri"/>
                <a:cs typeface="Calibri"/>
              </a:defRPr>
            </a:lvl4pPr>
            <a:lvl5pPr marL="0" indent="0">
              <a:lnSpc>
                <a:spcPct val="100000"/>
              </a:lnSpc>
              <a:buFont typeface="Arial"/>
              <a:buNone/>
              <a:defRPr sz="1200" b="1" baseline="0">
                <a:latin typeface="Calibri"/>
                <a:cs typeface="Calibri"/>
              </a:defRPr>
            </a:lvl5pPr>
            <a:lvl6pPr marL="0" indent="0">
              <a:spcBef>
                <a:spcPts val="600"/>
              </a:spcBef>
              <a:buFont typeface="Arial"/>
              <a:buNone/>
              <a:defRPr sz="1200">
                <a:solidFill>
                  <a:schemeClr val="tx2"/>
                </a:solidFill>
                <a:latin typeface="Calibri"/>
                <a:cs typeface="Calibri"/>
              </a:defRPr>
            </a:lvl6pPr>
          </a:lstStyle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</a:t>
            </a:r>
          </a:p>
        </p:txBody>
      </p:sp>
      <p:sp>
        <p:nvSpPr>
          <p:cNvPr id="156" name="Rectangle 155"/>
          <p:cNvSpPr/>
          <p:nvPr userDrawn="1"/>
        </p:nvSpPr>
        <p:spPr>
          <a:xfrm rot="5400000">
            <a:off x="4495800" y="-838199"/>
            <a:ext cx="152401" cy="1828800"/>
          </a:xfrm>
          <a:prstGeom prst="rect">
            <a:avLst/>
          </a:prstGeom>
          <a:solidFill>
            <a:srgbClr val="F37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11675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1" name="Group 10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0" name="Straight Connector 119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Group 121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Group 122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3" name="Straight Connector 1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5" name="Straight Connector 84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8" name="Straight Connector 9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0" name="Straight Connector 49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3" name="Straight Connector 6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" name="Straight Connector 2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66597"/>
            <a:ext cx="8229600" cy="52499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edit slide headline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8744894" y="6629625"/>
            <a:ext cx="393462" cy="1385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fld id="{567A4CEE-210B-4A43-8E57-98E37E0AC15F}" type="slidenum">
              <a:rPr lang="en-US" sz="800" spc="0" baseline="0" smtClean="0">
                <a:solidFill>
                  <a:srgbClr val="2D2D2A"/>
                </a:solidFill>
                <a:latin typeface="+mj-lt"/>
              </a:rPr>
              <a:pPr algn="l"/>
              <a:t>‹#›</a:t>
            </a:fld>
            <a:endParaRPr lang="en-US" sz="800" spc="0" baseline="0" dirty="0">
              <a:solidFill>
                <a:srgbClr val="2D2D2A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Click to edit text</a:t>
            </a:r>
          </a:p>
          <a:p>
            <a:pPr lvl="1"/>
            <a:r>
              <a:rPr lang="en-US" sz="1800" dirty="0"/>
              <a:t>Click tab for second level</a:t>
            </a:r>
          </a:p>
          <a:p>
            <a:pPr lvl="2"/>
            <a:r>
              <a:rPr lang="en-US" sz="1800" dirty="0"/>
              <a:t>Click tab for third level (great for body text)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Click tab for fourth level (great for sub-heads)</a:t>
            </a:r>
          </a:p>
          <a:p>
            <a:pPr lvl="4"/>
            <a:r>
              <a:rPr lang="en-US" sz="1600" dirty="0"/>
              <a:t>Click tab for fifth level</a:t>
            </a:r>
          </a:p>
          <a:p>
            <a:pPr lvl="5"/>
            <a:r>
              <a:rPr lang="en-US" sz="1600" dirty="0"/>
              <a:t>Click tab for sixth level (great for body text)</a:t>
            </a:r>
          </a:p>
        </p:txBody>
      </p:sp>
      <p:pic>
        <p:nvPicPr>
          <p:cNvPr id="156" name="Picture 155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84" y="6661748"/>
            <a:ext cx="411496" cy="9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8" r:id="rId2"/>
    <p:sldLayoutId id="2147483759" r:id="rId3"/>
    <p:sldLayoutId id="2147483760" r:id="rId4"/>
    <p:sldLayoutId id="2147483761" r:id="rId5"/>
    <p:sldLayoutId id="2147483756" r:id="rId6"/>
    <p:sldLayoutId id="2147483650" r:id="rId7"/>
    <p:sldLayoutId id="2147483763" r:id="rId8"/>
    <p:sldLayoutId id="2147483663" r:id="rId9"/>
    <p:sldLayoutId id="2147483753" r:id="rId10"/>
    <p:sldLayoutId id="2147483668" r:id="rId11"/>
    <p:sldLayoutId id="2147483669" r:id="rId12"/>
    <p:sldLayoutId id="2147483660" r:id="rId13"/>
    <p:sldLayoutId id="2147483754" r:id="rId14"/>
    <p:sldLayoutId id="2147483752" r:id="rId15"/>
    <p:sldLayoutId id="2147483764" r:id="rId16"/>
  </p:sldLayoutIdLst>
  <p:transition spd="slow">
    <p:push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 cap="none" spc="0" baseline="0">
          <a:solidFill>
            <a:srgbClr val="000000"/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1" i="0" kern="1200">
          <a:solidFill>
            <a:srgbClr val="F37021"/>
          </a:solidFill>
          <a:latin typeface="Calibri"/>
          <a:ea typeface="+mn-ea"/>
          <a:cs typeface="Calibri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600" b="1" i="0" kern="1200">
          <a:solidFill>
            <a:srgbClr val="2D2D2A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200" b="0" i="0" kern="1200">
          <a:solidFill>
            <a:schemeClr val="tx1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 cap="all">
          <a:solidFill>
            <a:schemeClr val="tx1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​"/>
        <a:defRPr sz="1400" b="1" i="0" kern="1200">
          <a:solidFill>
            <a:srgbClr val="7F7F7F"/>
          </a:solidFill>
          <a:latin typeface="Calibri"/>
          <a:ea typeface="+mn-ea"/>
          <a:cs typeface="Calibri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b="0" i="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40000">
              <a:schemeClr val="accent3"/>
            </a:gs>
            <a:gs pos="100000">
              <a:schemeClr val="bg1"/>
            </a:gs>
            <a:gs pos="75000">
              <a:schemeClr val="accent3">
                <a:lumMod val="60000"/>
                <a:lumOff val="40000"/>
              </a:schemeClr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151325" y="-141165"/>
            <a:ext cx="9439923" cy="7136527"/>
            <a:chOff x="-151325" y="-141165"/>
            <a:chExt cx="9439923" cy="7136527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4" name="Straight Connector 15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2" name="Straight Connector 15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0" name="Straight Connector 14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8" name="Straight Connector 14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6" name="Straight Connector 14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4" name="Straight Connector 14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Group 128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2" name="Straight Connector 14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Group 129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0" name="Straight Connector 13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8" name="Straight Connector 13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6" name="Straight Connector 13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4" name="Straight Connector 13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/>
            <p:cNvGrpSpPr/>
            <p:nvPr userDrawn="1"/>
          </p:nvGrpSpPr>
          <p:grpSpPr>
            <a:xfrm>
              <a:off x="-151325" y="454007"/>
              <a:ext cx="122115" cy="5945205"/>
              <a:chOff x="-238875" y="454007"/>
              <a:chExt cx="122115" cy="5945205"/>
            </a:xfrm>
          </p:grpSpPr>
          <p:cxnSp>
            <p:nvCxnSpPr>
              <p:cNvPr id="86" name="Straight Connector 85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9" name="Straight Connector 11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7" name="Straight Connector 11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oup 88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5" name="Straight Connector 11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3" name="Straight Connector 11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1" name="Straight Connector 11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9" name="Straight Connector 10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7" name="Straight Connector 10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5" name="Straight Connector 10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" name="Straight Connector 10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1" name="Straight Connector 10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96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9" name="Straight Connector 9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9166483" y="454007"/>
              <a:ext cx="122115" cy="5945205"/>
              <a:chOff x="-238875" y="454007"/>
              <a:chExt cx="122115" cy="5945205"/>
            </a:xfrm>
          </p:grpSpPr>
          <p:cxnSp>
            <p:nvCxnSpPr>
              <p:cNvPr id="51" name="Straight Connector 50"/>
              <p:cNvCxnSpPr/>
              <p:nvPr userDrawn="1"/>
            </p:nvCxnSpPr>
            <p:spPr>
              <a:xfrm rot="5400000">
                <a:off x="-177817" y="392949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Group 51"/>
              <p:cNvGrpSpPr/>
              <p:nvPr userDrawn="1"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4" name="Straight Connector 8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/>
              <p:cNvGrpSpPr/>
              <p:nvPr userDrawn="1"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2" name="Straight Connector 8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/>
              <p:cNvGrpSpPr/>
              <p:nvPr userDrawn="1"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0" name="Straight Connector 7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 userDrawn="1"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8" name="Straight Connector 7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 userDrawn="1"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6" name="Straight Connector 7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/>
              <p:cNvGrpSpPr/>
              <p:nvPr userDrawn="1"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4" name="Straight Connector 7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/>
              <p:cNvGrpSpPr/>
              <p:nvPr userDrawn="1"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" name="Straight Connector 71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 userDrawn="1"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" name="Straight Connector 69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/>
              <p:cNvGrpSpPr/>
              <p:nvPr userDrawn="1"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8" name="Straight Connector 67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/>
              <p:cNvGrpSpPr/>
              <p:nvPr userDrawn="1"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6" name="Straight Connector 65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 userDrawn="1"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4" name="Straight Connector 63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/>
              <p:cNvCxnSpPr/>
              <p:nvPr userDrawn="1"/>
            </p:nvCxnSpPr>
            <p:spPr>
              <a:xfrm rot="5400000">
                <a:off x="-177817" y="6338154"/>
                <a:ext cx="0" cy="12211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 userDrawn="1"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6" name="Straight Connector 15"/>
              <p:cNvCxnSpPr/>
              <p:nvPr userDrawn="1"/>
            </p:nvCxnSpPr>
            <p:spPr>
              <a:xfrm>
                <a:off x="457731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>
              <a:xfrm>
                <a:off x="8684419" y="6582508"/>
                <a:ext cx="0" cy="48650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 userDrawn="1"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9" name="Straight Connector 4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 userDrawn="1"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7" name="Straight Connector 4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 userDrawn="1"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5" name="Straight Connector 4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/>
              <p:cNvGrpSpPr/>
              <p:nvPr userDrawn="1"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" name="Straight Connector 4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 userDrawn="1"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1" name="Straight Connector 4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 userDrawn="1"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9" name="Straight Connector 3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 userDrawn="1"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7" name="Straight Connector 36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/>
              <p:cNvGrpSpPr/>
              <p:nvPr userDrawn="1"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5" name="Straight Connector 34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 userDrawn="1"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" name="Straight Connector 32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 userDrawn="1"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" name="Straight Connector 30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/>
              <p:cNvGrpSpPr/>
              <p:nvPr userDrawn="1"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" name="Straight Connector 28"/>
                <p:cNvCxnSpPr/>
                <p:nvPr userDrawn="1"/>
              </p:nvCxnSpPr>
              <p:spPr>
                <a:xfrm>
                  <a:off x="81358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 userDrawn="1"/>
              </p:nvCxnSpPr>
              <p:spPr>
                <a:xfrm>
                  <a:off x="7983415" y="6582508"/>
                  <a:ext cx="0" cy="486507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541420" cy="524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16100"/>
            <a:ext cx="7541420" cy="45831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8" name="Rectangle 157"/>
          <p:cNvSpPr/>
          <p:nvPr userDrawn="1"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Connector 158"/>
          <p:cNvCxnSpPr/>
          <p:nvPr userDrawn="1"/>
        </p:nvCxnSpPr>
        <p:spPr>
          <a:xfrm>
            <a:off x="452993" y="6836352"/>
            <a:ext cx="1370198" cy="0"/>
          </a:xfrm>
          <a:prstGeom prst="line">
            <a:avLst/>
          </a:prstGeom>
          <a:ln w="57150" cmpd="sng">
            <a:solidFill>
              <a:srgbClr val="F37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87" y="6274336"/>
            <a:ext cx="1096008" cy="3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1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7" r:id="rId2"/>
    <p:sldLayoutId id="2147483733" r:id="rId3"/>
    <p:sldLayoutId id="2147483750" r:id="rId4"/>
    <p:sldLayoutId id="2147483734" r:id="rId5"/>
    <p:sldLayoutId id="2147483751" r:id="rId6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kern="1200" cap="none" baseline="0">
          <a:solidFill>
            <a:schemeClr val="tx1"/>
          </a:solidFill>
          <a:latin typeface="Calibri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Calibri" panose="020F0502020204030204" pitchFamily="34" charset="0"/>
        <a:buChar char="​"/>
        <a:defRPr sz="1500" i="0" kern="1200">
          <a:solidFill>
            <a:srgbClr val="2D2D2A"/>
          </a:solidFill>
          <a:latin typeface="Calibri"/>
          <a:ea typeface="+mn-ea"/>
          <a:cs typeface="Calibri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​"/>
        <a:defRPr sz="1500" i="0" kern="1200">
          <a:solidFill>
            <a:schemeClr val="tx2"/>
          </a:solidFill>
          <a:latin typeface="Calibri"/>
          <a:ea typeface="+mn-ea"/>
          <a:cs typeface="Calibri"/>
        </a:defRPr>
      </a:lvl2pPr>
      <a:lvl3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​"/>
        <a:defRPr sz="1100" i="0" kern="1200">
          <a:solidFill>
            <a:schemeClr val="tx2"/>
          </a:solidFill>
          <a:latin typeface="Calibri"/>
          <a:ea typeface="+mn-ea"/>
          <a:cs typeface="Calibri"/>
        </a:defRPr>
      </a:lvl3pPr>
      <a:lvl4pPr marL="0" indent="0" algn="l" defTabSz="914400" rtl="0" eaLnBrk="1" latinLnBrk="0" hangingPunct="1">
        <a:lnSpc>
          <a:spcPct val="110000"/>
        </a:lnSpc>
        <a:spcBef>
          <a:spcPts val="0"/>
        </a:spcBef>
        <a:buFont typeface="Calibri" panose="020F0502020204030204" pitchFamily="34" charset="0"/>
        <a:buChar char="​"/>
        <a:defRPr sz="1100" i="0" kern="1200">
          <a:solidFill>
            <a:schemeClr val="accent5"/>
          </a:solidFill>
          <a:latin typeface="Calibri"/>
          <a:ea typeface="+mn-ea"/>
          <a:cs typeface="Calibri"/>
        </a:defRPr>
      </a:lvl4pPr>
      <a:lvl5pPr marL="0" indent="0" algn="l" defTabSz="914400" rtl="0" eaLnBrk="1" latinLnBrk="0" hangingPunct="1">
        <a:lnSpc>
          <a:spcPct val="150000"/>
        </a:lnSpc>
        <a:spcBef>
          <a:spcPts val="0"/>
        </a:spcBef>
        <a:buFont typeface="Calibri" panose="020F0502020204030204" pitchFamily="34" charset="0"/>
        <a:buChar char="​"/>
        <a:defRPr sz="700" i="0" kern="1200">
          <a:solidFill>
            <a:schemeClr val="tx2"/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3266231"/>
            <a:ext cx="7239001" cy="325538"/>
          </a:xfrm>
        </p:spPr>
        <p:txBody>
          <a:bodyPr/>
          <a:lstStyle/>
          <a:p>
            <a:r>
              <a:rPr lang="en-US" sz="2800" dirty="0"/>
              <a:t>Biological Entity extraction (BER)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62CE2-8C4A-4D64-9759-A289C332A4A9}"/>
              </a:ext>
            </a:extLst>
          </p:cNvPr>
          <p:cNvSpPr txBox="1"/>
          <p:nvPr/>
        </p:nvSpPr>
        <p:spPr>
          <a:xfrm>
            <a:off x="1187624" y="4005064"/>
            <a:ext cx="144225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latin typeface="+mj-lt"/>
              </a:rPr>
              <a:t>By - Mayank Agrawal</a:t>
            </a:r>
          </a:p>
        </p:txBody>
      </p:sp>
    </p:spTree>
    <p:extLst>
      <p:ext uri="{BB962C8B-B14F-4D97-AF65-F5344CB8AC3E}">
        <p14:creationId xmlns:p14="http://schemas.microsoft.com/office/powerpoint/2010/main" val="71516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1025B21-83A4-4D66-8242-E38244BEB4DC}"/>
              </a:ext>
            </a:extLst>
          </p:cNvPr>
          <p:cNvSpPr/>
          <p:nvPr/>
        </p:nvSpPr>
        <p:spPr>
          <a:xfrm>
            <a:off x="3706436" y="4485593"/>
            <a:ext cx="4320480" cy="110364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60765B-BFC0-4F5D-B1E9-8FE0F0782B50}"/>
              </a:ext>
            </a:extLst>
          </p:cNvPr>
          <p:cNvSpPr/>
          <p:nvPr/>
        </p:nvSpPr>
        <p:spPr>
          <a:xfrm>
            <a:off x="3706436" y="1596090"/>
            <a:ext cx="4320480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latin typeface="+mj-lt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583CE67-6D21-4CD2-AE5B-780E0F47AABA}"/>
              </a:ext>
            </a:extLst>
          </p:cNvPr>
          <p:cNvSpPr/>
          <p:nvPr/>
        </p:nvSpPr>
        <p:spPr>
          <a:xfrm>
            <a:off x="516899" y="220247"/>
            <a:ext cx="8110201" cy="6950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BER use case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0F2333C-ED21-430D-8483-DE2E393CC2FF}"/>
              </a:ext>
            </a:extLst>
          </p:cNvPr>
          <p:cNvSpPr/>
          <p:nvPr/>
        </p:nvSpPr>
        <p:spPr>
          <a:xfrm>
            <a:off x="539552" y="1676193"/>
            <a:ext cx="2534330" cy="5040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Business Requirement 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75221E2-3F38-456E-81D9-D21FD78A13CC}"/>
              </a:ext>
            </a:extLst>
          </p:cNvPr>
          <p:cNvSpPr/>
          <p:nvPr/>
        </p:nvSpPr>
        <p:spPr>
          <a:xfrm>
            <a:off x="539552" y="4725144"/>
            <a:ext cx="2534330" cy="5040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Benefits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BB9F796-AE8E-49FE-9DB5-F67117168065}"/>
              </a:ext>
            </a:extLst>
          </p:cNvPr>
          <p:cNvSpPr/>
          <p:nvPr/>
        </p:nvSpPr>
        <p:spPr>
          <a:xfrm>
            <a:off x="539552" y="3140968"/>
            <a:ext cx="2534330" cy="50405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Idea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5EE29-C4E9-496D-B490-08ECA50E5DE2}"/>
              </a:ext>
            </a:extLst>
          </p:cNvPr>
          <p:cNvSpPr txBox="1"/>
          <p:nvPr/>
        </p:nvSpPr>
        <p:spPr>
          <a:xfrm>
            <a:off x="3778444" y="4581128"/>
            <a:ext cx="424994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cs typeface="Calibri"/>
              </a:rPr>
              <a:t>Reduce the human effort and time involved in search process for large corpus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cs typeface="Calibri"/>
              </a:rPr>
              <a:t>One can easily find genes and protein names with different combinations.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67534AC-3C57-451C-B95C-D47C7DAFF322}"/>
              </a:ext>
            </a:extLst>
          </p:cNvPr>
          <p:cNvSpPr/>
          <p:nvPr/>
        </p:nvSpPr>
        <p:spPr>
          <a:xfrm>
            <a:off x="3707904" y="2780929"/>
            <a:ext cx="4320480" cy="12961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latin typeface="+mj-lt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4995FC-D7BD-48B5-BAFF-4CE20EFB5F86}"/>
              </a:ext>
            </a:extLst>
          </p:cNvPr>
          <p:cNvSpPr txBox="1"/>
          <p:nvPr/>
        </p:nvSpPr>
        <p:spPr>
          <a:xfrm>
            <a:off x="3778444" y="2856418"/>
            <a:ext cx="424994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Calibri"/>
              </a:rPr>
              <a:t>The unambiguous identification of biological entities or processes is a fundamental requirement for information extraction in the biomedical domain.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Calibri"/>
              </a:rPr>
              <a:t>The Stanford NER model is trained on large corpus of pre defined biological brat data, which can be used to extract entities from unstructured biomedical texts.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65C9647-B1B1-4328-B7B9-414BFB0B203D}"/>
              </a:ext>
            </a:extLst>
          </p:cNvPr>
          <p:cNvSpPr/>
          <p:nvPr/>
        </p:nvSpPr>
        <p:spPr>
          <a:xfrm>
            <a:off x="3275856" y="1844824"/>
            <a:ext cx="288032" cy="2160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latin typeface="+mj-lt"/>
            </a:endParaRP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BFFF21FA-B825-4C9D-865A-14C5C327AABF}"/>
              </a:ext>
            </a:extLst>
          </p:cNvPr>
          <p:cNvSpPr/>
          <p:nvPr/>
        </p:nvSpPr>
        <p:spPr>
          <a:xfrm>
            <a:off x="3275856" y="3320988"/>
            <a:ext cx="288032" cy="2160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latin typeface="+mj-lt"/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283C8C10-7E18-4327-8397-F5FC5DA4F16E}"/>
              </a:ext>
            </a:extLst>
          </p:cNvPr>
          <p:cNvSpPr/>
          <p:nvPr/>
        </p:nvSpPr>
        <p:spPr>
          <a:xfrm>
            <a:off x="3275856" y="4869160"/>
            <a:ext cx="288032" cy="2160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>
              <a:latin typeface="+mj-lt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DB39546-5560-4E8B-A96A-F8D0E1DF5B3A}"/>
              </a:ext>
            </a:extLst>
          </p:cNvPr>
          <p:cNvSpPr txBox="1"/>
          <p:nvPr/>
        </p:nvSpPr>
        <p:spPr>
          <a:xfrm>
            <a:off x="3778444" y="1622883"/>
            <a:ext cx="410592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200" dirty="0">
                <a:latin typeface="+mj-lt"/>
                <a:cs typeface="Calibri"/>
              </a:rPr>
              <a:t>Many pharmaceutical companies suffer named entity extraction in biological domain with concerns like, </a:t>
            </a:r>
            <a:r>
              <a:rPr lang="en-US" sz="1200" dirty="0">
                <a:latin typeface="+mj-lt"/>
                <a:cs typeface="Calibri"/>
              </a:rPr>
              <a:t>handling of yet unknown words, multiple names for the same entity, and the identification of entities composed of more than one word.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067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8F45764-8F7D-4B09-946F-D70E30BC2D6C}"/>
              </a:ext>
            </a:extLst>
          </p:cNvPr>
          <p:cNvSpPr/>
          <p:nvPr/>
        </p:nvSpPr>
        <p:spPr>
          <a:xfrm>
            <a:off x="4738688" y="1798221"/>
            <a:ext cx="1972833" cy="414382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B169511-6E62-4E10-8E96-48960F21CE76}"/>
              </a:ext>
            </a:extLst>
          </p:cNvPr>
          <p:cNvSpPr/>
          <p:nvPr/>
        </p:nvSpPr>
        <p:spPr>
          <a:xfrm>
            <a:off x="2387608" y="1801093"/>
            <a:ext cx="1999619" cy="414382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D24360-B655-4E04-9994-26D2FB8D5429}"/>
              </a:ext>
            </a:extLst>
          </p:cNvPr>
          <p:cNvSpPr/>
          <p:nvPr/>
        </p:nvSpPr>
        <p:spPr>
          <a:xfrm>
            <a:off x="179512" y="1798221"/>
            <a:ext cx="1972833" cy="414382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9BD9E-03B6-4760-B07C-DF6BC4E977D6}"/>
              </a:ext>
            </a:extLst>
          </p:cNvPr>
          <p:cNvSpPr txBox="1"/>
          <p:nvPr/>
        </p:nvSpPr>
        <p:spPr>
          <a:xfrm>
            <a:off x="452483" y="1863414"/>
            <a:ext cx="1733321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Data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EF74B9-0FE3-4B6D-83FA-C6E4467F5DD3}"/>
              </a:ext>
            </a:extLst>
          </p:cNvPr>
          <p:cNvSpPr txBox="1"/>
          <p:nvPr/>
        </p:nvSpPr>
        <p:spPr>
          <a:xfrm>
            <a:off x="2536098" y="1845760"/>
            <a:ext cx="1880212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Standoff to CoNLL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9E46B-1762-46D1-B225-45AE4EEAC373}"/>
              </a:ext>
            </a:extLst>
          </p:cNvPr>
          <p:cNvSpPr txBox="1"/>
          <p:nvPr/>
        </p:nvSpPr>
        <p:spPr>
          <a:xfrm>
            <a:off x="5000359" y="1844824"/>
            <a:ext cx="1880212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Model training</a:t>
            </a:r>
            <a:endParaRPr lang="en-US" sz="1600" dirty="0"/>
          </a:p>
        </p:txBody>
      </p:sp>
      <p:pic>
        <p:nvPicPr>
          <p:cNvPr id="22" name="Graphic 24" descr="Internet">
            <a:extLst>
              <a:ext uri="{FF2B5EF4-FFF2-40B4-BE49-F238E27FC236}">
                <a16:creationId xmlns:a16="http://schemas.microsoft.com/office/drawing/2014/main" id="{2F09703F-E9A1-4EAE-A9E0-B4978F7E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766" y="2228158"/>
            <a:ext cx="657340" cy="6573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9FDCD82-778D-4646-B9E2-C9E1373D217A}"/>
              </a:ext>
            </a:extLst>
          </p:cNvPr>
          <p:cNvSpPr txBox="1"/>
          <p:nvPr/>
        </p:nvSpPr>
        <p:spPr>
          <a:xfrm>
            <a:off x="995238" y="2281557"/>
            <a:ext cx="1044767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Bio NLP shared task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913AFB9-86E0-4413-98CB-B8EBF7827D47}"/>
              </a:ext>
            </a:extLst>
          </p:cNvPr>
          <p:cNvSpPr/>
          <p:nvPr/>
        </p:nvSpPr>
        <p:spPr>
          <a:xfrm>
            <a:off x="937473" y="3060289"/>
            <a:ext cx="209211" cy="2806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73FAED-BE3D-4685-A89B-09B2A23EE989}"/>
              </a:ext>
            </a:extLst>
          </p:cNvPr>
          <p:cNvSpPr txBox="1"/>
          <p:nvPr/>
        </p:nvSpPr>
        <p:spPr>
          <a:xfrm>
            <a:off x="917699" y="3510732"/>
            <a:ext cx="1516735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Brat Annotated data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9F6C275-5B11-4C8D-A48B-A4A62E3E5F62}"/>
              </a:ext>
            </a:extLst>
          </p:cNvPr>
          <p:cNvSpPr/>
          <p:nvPr/>
        </p:nvSpPr>
        <p:spPr>
          <a:xfrm>
            <a:off x="937472" y="4198698"/>
            <a:ext cx="209211" cy="2806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6CC51B5-CBEB-48DA-9881-644740A07844}"/>
              </a:ext>
            </a:extLst>
          </p:cNvPr>
          <p:cNvSpPr/>
          <p:nvPr/>
        </p:nvSpPr>
        <p:spPr>
          <a:xfrm>
            <a:off x="287079" y="4538831"/>
            <a:ext cx="1731483" cy="1263267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B08E5E-7A66-4317-91EA-2BF8E0A08536}"/>
              </a:ext>
            </a:extLst>
          </p:cNvPr>
          <p:cNvSpPr txBox="1"/>
          <p:nvPr/>
        </p:nvSpPr>
        <p:spPr>
          <a:xfrm>
            <a:off x="486412" y="5504755"/>
            <a:ext cx="1375273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standoff format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0348F47-6D59-4E66-9A28-6755BBA100CF}"/>
              </a:ext>
            </a:extLst>
          </p:cNvPr>
          <p:cNvSpPr/>
          <p:nvPr/>
        </p:nvSpPr>
        <p:spPr>
          <a:xfrm>
            <a:off x="2505975" y="2240987"/>
            <a:ext cx="1740663" cy="886857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B33FE89-034B-43B4-9DD2-E92C469D5B8D}"/>
              </a:ext>
            </a:extLst>
          </p:cNvPr>
          <p:cNvSpPr/>
          <p:nvPr/>
        </p:nvSpPr>
        <p:spPr>
          <a:xfrm>
            <a:off x="2890445" y="3678539"/>
            <a:ext cx="1042930" cy="6389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Convert_data function(Brat2conll)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E19F1390-7425-4B2F-84D5-D793903BC018}"/>
              </a:ext>
            </a:extLst>
          </p:cNvPr>
          <p:cNvSpPr/>
          <p:nvPr/>
        </p:nvSpPr>
        <p:spPr>
          <a:xfrm>
            <a:off x="3269567" y="3282810"/>
            <a:ext cx="209211" cy="2806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F7DFC43D-8ECD-4D91-B990-04DABCBA95C7}"/>
              </a:ext>
            </a:extLst>
          </p:cNvPr>
          <p:cNvSpPr/>
          <p:nvPr/>
        </p:nvSpPr>
        <p:spPr>
          <a:xfrm>
            <a:off x="3288410" y="4506946"/>
            <a:ext cx="209211" cy="2806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14" descr="Document">
            <a:extLst>
              <a:ext uri="{FF2B5EF4-FFF2-40B4-BE49-F238E27FC236}">
                <a16:creationId xmlns:a16="http://schemas.microsoft.com/office/drawing/2014/main" id="{62EB8900-0EE5-4B84-9F61-DB68537DB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2005" y="4827644"/>
            <a:ext cx="519629" cy="51962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2E6183-B0E9-4F2A-B368-A0D1DA707FF0}"/>
              </a:ext>
            </a:extLst>
          </p:cNvPr>
          <p:cNvSpPr txBox="1"/>
          <p:nvPr/>
        </p:nvSpPr>
        <p:spPr>
          <a:xfrm>
            <a:off x="3138979" y="4936895"/>
            <a:ext cx="106358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Tab separated text format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648936-03DC-4439-86D3-3CE0C28709F1}"/>
              </a:ext>
            </a:extLst>
          </p:cNvPr>
          <p:cNvSpPr txBox="1"/>
          <p:nvPr/>
        </p:nvSpPr>
        <p:spPr>
          <a:xfrm>
            <a:off x="2597315" y="5340845"/>
            <a:ext cx="686719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cs typeface="Calibri"/>
              </a:rPr>
              <a:t>Data.txt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6261CED3-7E22-4F93-990D-0FA5E846CE11}"/>
              </a:ext>
            </a:extLst>
          </p:cNvPr>
          <p:cNvSpPr/>
          <p:nvPr/>
        </p:nvSpPr>
        <p:spPr>
          <a:xfrm>
            <a:off x="5586925" y="2995232"/>
            <a:ext cx="209211" cy="2806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19AFFB0-6D4C-4FD1-A436-79FCF149ACFA}"/>
              </a:ext>
            </a:extLst>
          </p:cNvPr>
          <p:cNvSpPr/>
          <p:nvPr/>
        </p:nvSpPr>
        <p:spPr>
          <a:xfrm>
            <a:off x="4837415" y="5229200"/>
            <a:ext cx="1790244" cy="4737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Trained NER model</a:t>
            </a: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8A787805-4C1A-4DB6-89C6-D8B857403A3E}"/>
              </a:ext>
            </a:extLst>
          </p:cNvPr>
          <p:cNvSpPr/>
          <p:nvPr/>
        </p:nvSpPr>
        <p:spPr>
          <a:xfrm>
            <a:off x="5601378" y="4876518"/>
            <a:ext cx="209211" cy="2806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19EE77D-324A-4730-AF7D-82E7EF555192}"/>
              </a:ext>
            </a:extLst>
          </p:cNvPr>
          <p:cNvGrpSpPr/>
          <p:nvPr/>
        </p:nvGrpSpPr>
        <p:grpSpPr>
          <a:xfrm>
            <a:off x="309742" y="4798818"/>
            <a:ext cx="1843664" cy="626179"/>
            <a:chOff x="485140" y="4737988"/>
            <a:chExt cx="1843664" cy="626179"/>
          </a:xfrm>
        </p:grpSpPr>
        <p:pic>
          <p:nvPicPr>
            <p:cNvPr id="28" name="Graphic 14" descr="Document">
              <a:extLst>
                <a:ext uri="{FF2B5EF4-FFF2-40B4-BE49-F238E27FC236}">
                  <a16:creationId xmlns:a16="http://schemas.microsoft.com/office/drawing/2014/main" id="{AF05A86A-68FA-49DE-88BE-2932F9220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272" y="4740734"/>
              <a:ext cx="407465" cy="40746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5271FA-B9AD-4C1C-B69F-16E0A27419F0}"/>
                </a:ext>
              </a:extLst>
            </p:cNvPr>
            <p:cNvSpPr txBox="1"/>
            <p:nvPr/>
          </p:nvSpPr>
          <p:spPr>
            <a:xfrm>
              <a:off x="485140" y="5108887"/>
              <a:ext cx="628577" cy="25127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cs typeface="Calibri"/>
                </a:rPr>
                <a:t>Data.a1</a:t>
              </a:r>
              <a:endParaRPr 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2F58FBC-54A6-4D2D-8975-9B9823870F5F}"/>
                </a:ext>
              </a:extLst>
            </p:cNvPr>
            <p:cNvSpPr txBox="1"/>
            <p:nvPr/>
          </p:nvSpPr>
          <p:spPr>
            <a:xfrm>
              <a:off x="1642085" y="5117083"/>
              <a:ext cx="686719" cy="22383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cs typeface="Calibri"/>
                </a:rPr>
                <a:t>Data.txt</a:t>
              </a:r>
              <a:endParaRPr lang="en-US" sz="1000" dirty="0" err="1"/>
            </a:p>
          </p:txBody>
        </p:sp>
        <p:pic>
          <p:nvPicPr>
            <p:cNvPr id="33" name="Graphic 37" descr="Add">
              <a:extLst>
                <a:ext uri="{FF2B5EF4-FFF2-40B4-BE49-F238E27FC236}">
                  <a16:creationId xmlns:a16="http://schemas.microsoft.com/office/drawing/2014/main" id="{7A30346A-E568-4FE6-85BF-82DD36A59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8676" y="4908481"/>
              <a:ext cx="166940" cy="171629"/>
            </a:xfrm>
            <a:prstGeom prst="rect">
              <a:avLst/>
            </a:prstGeom>
          </p:spPr>
        </p:pic>
        <p:pic>
          <p:nvPicPr>
            <p:cNvPr id="80" name="Graphic 14" descr="Document">
              <a:extLst>
                <a:ext uri="{FF2B5EF4-FFF2-40B4-BE49-F238E27FC236}">
                  <a16:creationId xmlns:a16="http://schemas.microsoft.com/office/drawing/2014/main" id="{D1CF8D53-C90D-448F-9F40-E5BE6234C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1748" y="4744742"/>
              <a:ext cx="407465" cy="407465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0E2002E-2ED5-4099-83E0-16D422BBF430}"/>
                </a:ext>
              </a:extLst>
            </p:cNvPr>
            <p:cNvSpPr txBox="1"/>
            <p:nvPr/>
          </p:nvSpPr>
          <p:spPr>
            <a:xfrm>
              <a:off x="1074616" y="5112895"/>
              <a:ext cx="628577" cy="25127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cs typeface="Calibri"/>
                </a:rPr>
                <a:t>Data.a2</a:t>
              </a:r>
              <a:endParaRPr lang="en-US" sz="1000" dirty="0"/>
            </a:p>
          </p:txBody>
        </p:sp>
        <p:pic>
          <p:nvPicPr>
            <p:cNvPr id="83" name="Graphic 37" descr="Add">
              <a:extLst>
                <a:ext uri="{FF2B5EF4-FFF2-40B4-BE49-F238E27FC236}">
                  <a16:creationId xmlns:a16="http://schemas.microsoft.com/office/drawing/2014/main" id="{5A34C8AC-5BEB-47A3-8D08-DB8504E95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47664" y="4904386"/>
              <a:ext cx="166940" cy="171629"/>
            </a:xfrm>
            <a:prstGeom prst="rect">
              <a:avLst/>
            </a:prstGeom>
          </p:spPr>
        </p:pic>
        <p:pic>
          <p:nvPicPr>
            <p:cNvPr id="84" name="Graphic 14" descr="Document">
              <a:extLst>
                <a:ext uri="{FF2B5EF4-FFF2-40B4-BE49-F238E27FC236}">
                  <a16:creationId xmlns:a16="http://schemas.microsoft.com/office/drawing/2014/main" id="{B6E7E7B4-4A15-4104-815A-34ED4C06B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0587" y="4737988"/>
              <a:ext cx="407465" cy="40746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0D2DAE6-8169-465C-9D34-EA464FE79043}"/>
              </a:ext>
            </a:extLst>
          </p:cNvPr>
          <p:cNvGrpSpPr/>
          <p:nvPr/>
        </p:nvGrpSpPr>
        <p:grpSpPr>
          <a:xfrm>
            <a:off x="2539882" y="2389520"/>
            <a:ext cx="1843664" cy="626179"/>
            <a:chOff x="485140" y="4737988"/>
            <a:chExt cx="1843664" cy="626179"/>
          </a:xfrm>
        </p:grpSpPr>
        <p:pic>
          <p:nvPicPr>
            <p:cNvPr id="87" name="Graphic 14" descr="Document">
              <a:extLst>
                <a:ext uri="{FF2B5EF4-FFF2-40B4-BE49-F238E27FC236}">
                  <a16:creationId xmlns:a16="http://schemas.microsoft.com/office/drawing/2014/main" id="{56F1325C-98B2-4EC7-B027-3592281F1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272" y="4740734"/>
              <a:ext cx="407465" cy="407465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644D0B1-BE65-437C-A464-0B3E73358DEA}"/>
                </a:ext>
              </a:extLst>
            </p:cNvPr>
            <p:cNvSpPr txBox="1"/>
            <p:nvPr/>
          </p:nvSpPr>
          <p:spPr>
            <a:xfrm>
              <a:off x="485140" y="5108887"/>
              <a:ext cx="628577" cy="25127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cs typeface="Calibri"/>
                </a:rPr>
                <a:t>Data.a1</a:t>
              </a:r>
              <a:endParaRPr lang="en-US" sz="1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FB6CD3E-0AD9-4224-AC18-2D64732CFCA3}"/>
                </a:ext>
              </a:extLst>
            </p:cNvPr>
            <p:cNvSpPr txBox="1"/>
            <p:nvPr/>
          </p:nvSpPr>
          <p:spPr>
            <a:xfrm>
              <a:off x="1642085" y="5117083"/>
              <a:ext cx="686719" cy="223837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cs typeface="Calibri"/>
                </a:rPr>
                <a:t>Data.txt</a:t>
              </a:r>
              <a:endParaRPr lang="en-US" sz="1000" dirty="0" err="1"/>
            </a:p>
          </p:txBody>
        </p:sp>
        <p:pic>
          <p:nvPicPr>
            <p:cNvPr id="90" name="Graphic 37" descr="Add">
              <a:extLst>
                <a:ext uri="{FF2B5EF4-FFF2-40B4-BE49-F238E27FC236}">
                  <a16:creationId xmlns:a16="http://schemas.microsoft.com/office/drawing/2014/main" id="{4E62E92A-1F1F-4780-8DA3-D987EA4D8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8676" y="4908481"/>
              <a:ext cx="166940" cy="171629"/>
            </a:xfrm>
            <a:prstGeom prst="rect">
              <a:avLst/>
            </a:prstGeom>
          </p:spPr>
        </p:pic>
        <p:pic>
          <p:nvPicPr>
            <p:cNvPr id="91" name="Graphic 14" descr="Document">
              <a:extLst>
                <a:ext uri="{FF2B5EF4-FFF2-40B4-BE49-F238E27FC236}">
                  <a16:creationId xmlns:a16="http://schemas.microsoft.com/office/drawing/2014/main" id="{5EA7A9AA-D47C-4044-924B-17AB3A62C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1748" y="4744742"/>
              <a:ext cx="407465" cy="407465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823DD14-1AE6-418A-B4EA-472A87CC7542}"/>
                </a:ext>
              </a:extLst>
            </p:cNvPr>
            <p:cNvSpPr txBox="1"/>
            <p:nvPr/>
          </p:nvSpPr>
          <p:spPr>
            <a:xfrm>
              <a:off x="1074616" y="5112895"/>
              <a:ext cx="628577" cy="251272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cs typeface="Calibri"/>
                </a:rPr>
                <a:t>Data.a2</a:t>
              </a:r>
              <a:endParaRPr lang="en-US" sz="1000" dirty="0"/>
            </a:p>
          </p:txBody>
        </p:sp>
        <p:pic>
          <p:nvPicPr>
            <p:cNvPr id="93" name="Graphic 37" descr="Add">
              <a:extLst>
                <a:ext uri="{FF2B5EF4-FFF2-40B4-BE49-F238E27FC236}">
                  <a16:creationId xmlns:a16="http://schemas.microsoft.com/office/drawing/2014/main" id="{111ED4B6-93ED-4062-B4FB-84EE60DE2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47664" y="4904386"/>
              <a:ext cx="166940" cy="171629"/>
            </a:xfrm>
            <a:prstGeom prst="rect">
              <a:avLst/>
            </a:prstGeom>
          </p:spPr>
        </p:pic>
        <p:pic>
          <p:nvPicPr>
            <p:cNvPr id="94" name="Graphic 14" descr="Document">
              <a:extLst>
                <a:ext uri="{FF2B5EF4-FFF2-40B4-BE49-F238E27FC236}">
                  <a16:creationId xmlns:a16="http://schemas.microsoft.com/office/drawing/2014/main" id="{37B158E5-BD04-45D6-A0FD-2CB783620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30587" y="4737988"/>
              <a:ext cx="407465" cy="407465"/>
            </a:xfrm>
            <a:prstGeom prst="rect">
              <a:avLst/>
            </a:prstGeom>
          </p:spPr>
        </p:pic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EF9E156B-211A-49C5-8DB8-D830502F18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832" y="3390377"/>
            <a:ext cx="787982" cy="787982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9E58A6C-C7AB-4334-AC97-A783838E7C43}"/>
              </a:ext>
            </a:extLst>
          </p:cNvPr>
          <p:cNvGrpSpPr/>
          <p:nvPr/>
        </p:nvGrpSpPr>
        <p:grpSpPr>
          <a:xfrm>
            <a:off x="4916344" y="2254848"/>
            <a:ext cx="1605253" cy="759422"/>
            <a:chOff x="7538222" y="2051341"/>
            <a:chExt cx="1605253" cy="759422"/>
          </a:xfrm>
        </p:grpSpPr>
        <p:pic>
          <p:nvPicPr>
            <p:cNvPr id="101" name="Graphic 14" descr="Document">
              <a:extLst>
                <a:ext uri="{FF2B5EF4-FFF2-40B4-BE49-F238E27FC236}">
                  <a16:creationId xmlns:a16="http://schemas.microsoft.com/office/drawing/2014/main" id="{C3B6CCE5-9F70-4E34-8055-1D12F1746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52912" y="2051341"/>
              <a:ext cx="519629" cy="51962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A731B22-9F22-4FE3-A0C4-E374855125DA}"/>
                </a:ext>
              </a:extLst>
            </p:cNvPr>
            <p:cNvSpPr txBox="1"/>
            <p:nvPr/>
          </p:nvSpPr>
          <p:spPr>
            <a:xfrm>
              <a:off x="8079886" y="2160592"/>
              <a:ext cx="1063589" cy="461665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cs typeface="Calibri"/>
                </a:rPr>
                <a:t>Tab separated text format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4E26B9E-A4BA-4B3B-9DB5-42998F80F36E}"/>
                </a:ext>
              </a:extLst>
            </p:cNvPr>
            <p:cNvSpPr txBox="1"/>
            <p:nvPr/>
          </p:nvSpPr>
          <p:spPr>
            <a:xfrm>
              <a:off x="7538222" y="2564542"/>
              <a:ext cx="686719" cy="246221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cs typeface="Calibri"/>
                </a:rPr>
                <a:t>Data.txt</a:t>
              </a:r>
            </a:p>
          </p:txBody>
        </p:sp>
      </p:grp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17B718E-BB94-4E44-9C4B-D421AD5A26D6}"/>
              </a:ext>
            </a:extLst>
          </p:cNvPr>
          <p:cNvSpPr/>
          <p:nvPr/>
        </p:nvSpPr>
        <p:spPr>
          <a:xfrm>
            <a:off x="7020272" y="1798221"/>
            <a:ext cx="1972833" cy="414382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DE1CBB-FB2E-4B66-BDF2-233FE136EFE3}"/>
              </a:ext>
            </a:extLst>
          </p:cNvPr>
          <p:cNvSpPr txBox="1"/>
          <p:nvPr/>
        </p:nvSpPr>
        <p:spPr>
          <a:xfrm>
            <a:off x="7195461" y="1844824"/>
            <a:ext cx="165794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Calibri"/>
              </a:rPr>
              <a:t>Model prediction</a:t>
            </a:r>
            <a:endParaRPr lang="en-US" sz="1600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313923B-E06E-4421-B53D-EB4C3E56B2E4}"/>
              </a:ext>
            </a:extLst>
          </p:cNvPr>
          <p:cNvSpPr/>
          <p:nvPr/>
        </p:nvSpPr>
        <p:spPr>
          <a:xfrm>
            <a:off x="7126449" y="3387322"/>
            <a:ext cx="1790244" cy="4737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Trained NER model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CC4B822-5BD7-48EA-8259-E46F9FBA4F6D}"/>
              </a:ext>
            </a:extLst>
          </p:cNvPr>
          <p:cNvGrpSpPr/>
          <p:nvPr/>
        </p:nvGrpSpPr>
        <p:grpSpPr>
          <a:xfrm>
            <a:off x="4894887" y="3365777"/>
            <a:ext cx="1664804" cy="852362"/>
            <a:chOff x="4864765" y="4067540"/>
            <a:chExt cx="1664804" cy="85236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07426B4-6ADE-4346-A4CA-8497C05EA961}"/>
                </a:ext>
              </a:extLst>
            </p:cNvPr>
            <p:cNvSpPr/>
            <p:nvPr/>
          </p:nvSpPr>
          <p:spPr>
            <a:xfrm>
              <a:off x="4864765" y="4067540"/>
              <a:ext cx="1664804" cy="65760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9C9A715-7A4D-4802-9472-EFF4F3D8B3D1}"/>
                </a:ext>
              </a:extLst>
            </p:cNvPr>
            <p:cNvSpPr txBox="1"/>
            <p:nvPr/>
          </p:nvSpPr>
          <p:spPr>
            <a:xfrm>
              <a:off x="5143693" y="4181238"/>
              <a:ext cx="1148136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Stanford NER </a:t>
              </a:r>
            </a:p>
            <a:p>
              <a:pPr algn="ctr"/>
              <a:r>
                <a:rPr lang="en-US" sz="1600" dirty="0"/>
                <a:t>CRF classifier</a:t>
              </a:r>
            </a:p>
            <a:p>
              <a:endParaRPr lang="en-IN" sz="1600" dirty="0" err="1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124" name="Arrow: Down 123">
            <a:extLst>
              <a:ext uri="{FF2B5EF4-FFF2-40B4-BE49-F238E27FC236}">
                <a16:creationId xmlns:a16="http://schemas.microsoft.com/office/drawing/2014/main" id="{2FCC1F24-F74D-4EB2-BEA5-97114B40C789}"/>
              </a:ext>
            </a:extLst>
          </p:cNvPr>
          <p:cNvSpPr/>
          <p:nvPr/>
        </p:nvSpPr>
        <p:spPr>
          <a:xfrm>
            <a:off x="7812360" y="2932302"/>
            <a:ext cx="209211" cy="2806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B563939-2D89-4CA7-A4F2-99A20A5B8DCC}"/>
              </a:ext>
            </a:extLst>
          </p:cNvPr>
          <p:cNvGrpSpPr/>
          <p:nvPr/>
        </p:nvGrpSpPr>
        <p:grpSpPr>
          <a:xfrm>
            <a:off x="4759970" y="4077072"/>
            <a:ext cx="2139999" cy="919303"/>
            <a:chOff x="4770603" y="4129760"/>
            <a:chExt cx="2139999" cy="919303"/>
          </a:xfrm>
        </p:grpSpPr>
        <p:pic>
          <p:nvPicPr>
            <p:cNvPr id="117" name="Graphic 14" descr="Document">
              <a:extLst>
                <a:ext uri="{FF2B5EF4-FFF2-40B4-BE49-F238E27FC236}">
                  <a16:creationId xmlns:a16="http://schemas.microsoft.com/office/drawing/2014/main" id="{11EA9DA6-E1EC-4DB8-A0DD-79F8AAC00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65772" y="4129760"/>
              <a:ext cx="407465" cy="407465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6191855-0D20-460F-9A4D-7CFFAB221C6B}"/>
                </a:ext>
              </a:extLst>
            </p:cNvPr>
            <p:cNvSpPr txBox="1"/>
            <p:nvPr/>
          </p:nvSpPr>
          <p:spPr>
            <a:xfrm>
              <a:off x="4770603" y="4495065"/>
              <a:ext cx="705835" cy="553998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cs typeface="Calibri"/>
                </a:rPr>
                <a:t>Stanford NER JAVA file</a:t>
              </a:r>
              <a:endParaRPr lang="en-US" sz="1000" dirty="0"/>
            </a:p>
          </p:txBody>
        </p:sp>
        <p:pic>
          <p:nvPicPr>
            <p:cNvPr id="119" name="Graphic 37" descr="Add">
              <a:extLst>
                <a:ext uri="{FF2B5EF4-FFF2-40B4-BE49-F238E27FC236}">
                  <a16:creationId xmlns:a16="http://schemas.microsoft.com/office/drawing/2014/main" id="{329EB98A-5F27-41C8-B2CE-0E2C0478C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73950" y="4307268"/>
              <a:ext cx="166940" cy="171629"/>
            </a:xfrm>
            <a:prstGeom prst="rect">
              <a:avLst/>
            </a:prstGeom>
          </p:spPr>
        </p:pic>
        <p:pic>
          <p:nvPicPr>
            <p:cNvPr id="120" name="Graphic 14" descr="Document">
              <a:extLst>
                <a:ext uri="{FF2B5EF4-FFF2-40B4-BE49-F238E27FC236}">
                  <a16:creationId xmlns:a16="http://schemas.microsoft.com/office/drawing/2014/main" id="{FCDA48B5-4172-429C-83BA-C0C913E2E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83430" y="4138438"/>
              <a:ext cx="407465" cy="407465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67EBC31-18AE-4A4F-A70C-9C1A65FBAC2A}"/>
                </a:ext>
              </a:extLst>
            </p:cNvPr>
            <p:cNvSpPr txBox="1"/>
            <p:nvPr/>
          </p:nvSpPr>
          <p:spPr>
            <a:xfrm>
              <a:off x="5508104" y="4509120"/>
              <a:ext cx="754426" cy="400110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cs typeface="Calibri"/>
                </a:rPr>
                <a:t>Property file</a:t>
              </a:r>
              <a:endParaRPr lang="en-US" sz="1000" dirty="0"/>
            </a:p>
          </p:txBody>
        </p:sp>
        <p:pic>
          <p:nvPicPr>
            <p:cNvPr id="125" name="Graphic 14" descr="Document">
              <a:extLst>
                <a:ext uri="{FF2B5EF4-FFF2-40B4-BE49-F238E27FC236}">
                  <a16:creationId xmlns:a16="http://schemas.microsoft.com/office/drawing/2014/main" id="{2D93CEF2-A4E7-4AE4-841B-7FD5C4301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28184" y="4149080"/>
              <a:ext cx="407465" cy="407465"/>
            </a:xfrm>
            <a:prstGeom prst="rect">
              <a:avLst/>
            </a:prstGeom>
          </p:spPr>
        </p:pic>
        <p:pic>
          <p:nvPicPr>
            <p:cNvPr id="126" name="Graphic 37" descr="Add">
              <a:extLst>
                <a:ext uri="{FF2B5EF4-FFF2-40B4-BE49-F238E27FC236}">
                  <a16:creationId xmlns:a16="http://schemas.microsoft.com/office/drawing/2014/main" id="{1A3535CC-1F56-40DB-9E10-CCDBCBC2C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47126" y="4319544"/>
              <a:ext cx="166940" cy="171629"/>
            </a:xfrm>
            <a:prstGeom prst="rect">
              <a:avLst/>
            </a:prstGeom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BDB1A0E-ACDF-4B8F-8EDB-B164038FDDC3}"/>
                </a:ext>
              </a:extLst>
            </p:cNvPr>
            <p:cNvSpPr txBox="1"/>
            <p:nvPr/>
          </p:nvSpPr>
          <p:spPr>
            <a:xfrm>
              <a:off x="6156176" y="4512981"/>
              <a:ext cx="754426" cy="400110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cs typeface="Calibri"/>
                </a:rPr>
                <a:t>Training file</a:t>
              </a:r>
              <a:endParaRPr lang="en-US" sz="100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3469A0-85E3-415C-8F5D-E8BEB6110E0E}"/>
              </a:ext>
            </a:extLst>
          </p:cNvPr>
          <p:cNvGrpSpPr/>
          <p:nvPr/>
        </p:nvGrpSpPr>
        <p:grpSpPr>
          <a:xfrm>
            <a:off x="7629475" y="2258412"/>
            <a:ext cx="754426" cy="666532"/>
            <a:chOff x="7629475" y="2122856"/>
            <a:chExt cx="754426" cy="666532"/>
          </a:xfrm>
        </p:grpSpPr>
        <p:pic>
          <p:nvPicPr>
            <p:cNvPr id="129" name="Graphic 14" descr="Document">
              <a:extLst>
                <a:ext uri="{FF2B5EF4-FFF2-40B4-BE49-F238E27FC236}">
                  <a16:creationId xmlns:a16="http://schemas.microsoft.com/office/drawing/2014/main" id="{18BC35A6-BB5D-4D1F-81A7-34B0097A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0587" y="2122856"/>
              <a:ext cx="407465" cy="407465"/>
            </a:xfrm>
            <a:prstGeom prst="rect">
              <a:avLst/>
            </a:prstGeom>
          </p:spPr>
        </p:pic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06BC5DE-2D1D-4A33-A6F1-E1CB42D635E7}"/>
                </a:ext>
              </a:extLst>
            </p:cNvPr>
            <p:cNvSpPr txBox="1"/>
            <p:nvPr/>
          </p:nvSpPr>
          <p:spPr>
            <a:xfrm>
              <a:off x="7629475" y="2543167"/>
              <a:ext cx="754426" cy="246221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000" dirty="0">
                  <a:cs typeface="Calibri"/>
                </a:rPr>
                <a:t>Test file</a:t>
              </a:r>
              <a:endParaRPr lang="en-US" sz="1000" dirty="0"/>
            </a:p>
          </p:txBody>
        </p:sp>
      </p:grp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7261679F-AC65-4F5D-907B-8E6CCB6C6471}"/>
              </a:ext>
            </a:extLst>
          </p:cNvPr>
          <p:cNvSpPr/>
          <p:nvPr/>
        </p:nvSpPr>
        <p:spPr>
          <a:xfrm>
            <a:off x="7829746" y="4084430"/>
            <a:ext cx="209211" cy="2806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1B967C3-53C8-415B-AE43-2C668368FC64}"/>
              </a:ext>
            </a:extLst>
          </p:cNvPr>
          <p:cNvSpPr/>
          <p:nvPr/>
        </p:nvSpPr>
        <p:spPr>
          <a:xfrm>
            <a:off x="7143835" y="4653136"/>
            <a:ext cx="1790244" cy="4737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cs typeface="Calibri"/>
              </a:rPr>
              <a:t>Prediction on test data(Confusion Matrix)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5583CE67-6D21-4CD2-AE5B-780E0F47AABA}"/>
              </a:ext>
            </a:extLst>
          </p:cNvPr>
          <p:cNvSpPr/>
          <p:nvPr/>
        </p:nvSpPr>
        <p:spPr>
          <a:xfrm>
            <a:off x="165463" y="527912"/>
            <a:ext cx="8783831" cy="69506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Solution Approach</a:t>
            </a:r>
          </a:p>
        </p:txBody>
      </p:sp>
    </p:spTree>
    <p:extLst>
      <p:ext uri="{BB962C8B-B14F-4D97-AF65-F5344CB8AC3E}">
        <p14:creationId xmlns:p14="http://schemas.microsoft.com/office/powerpoint/2010/main" val="197184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GQUALITY" val="95"/>
  <p:tag name="BASENAME" val=""/>
  <p:tag name="SAVETOFOLDER" val="C:\Users\Dan\Desktop\poop\"/>
  <p:tag name="IMAGEWIDTH" val="960"/>
  <p:tag name="IMAGEHEIGHT" val="720"/>
  <p:tag name="EXPORTRANGE" val="EntirePresentation"/>
  <p:tag name="SIZEBY" val="DPI"/>
  <p:tag name="OUTPUTDPI" val="96"/>
  <p:tag name="EXPORTAS" val="JPG"/>
  <p:tag name="NUMBERFORMAT" val="0000"/>
</p:tagLst>
</file>

<file path=ppt/theme/theme1.xml><?xml version="1.0" encoding="utf-8"?>
<a:theme xmlns:a="http://schemas.openxmlformats.org/drawingml/2006/main" name="virtusa master">
  <a:themeElements>
    <a:clrScheme name="Virtusa-2017">
      <a:dk1>
        <a:srgbClr val="3C3C3C"/>
      </a:dk1>
      <a:lt1>
        <a:srgbClr val="FFFFFF"/>
      </a:lt1>
      <a:dk2>
        <a:srgbClr val="696666"/>
      </a:dk2>
      <a:lt2>
        <a:srgbClr val="AFCDE6"/>
      </a:lt2>
      <a:accent1>
        <a:srgbClr val="FE6B2B"/>
      </a:accent1>
      <a:accent2>
        <a:srgbClr val="FF9F35"/>
      </a:accent2>
      <a:accent3>
        <a:srgbClr val="00A85D"/>
      </a:accent3>
      <a:accent4>
        <a:srgbClr val="199CDB"/>
      </a:accent4>
      <a:accent5>
        <a:srgbClr val="3C44AB"/>
      </a:accent5>
      <a:accent6>
        <a:srgbClr val="1E2743"/>
      </a:accent6>
      <a:hlink>
        <a:srgbClr val="FE6B2B"/>
      </a:hlink>
      <a:folHlink>
        <a:srgbClr val="FE6B2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ptx" id="{A51EBDA3-07D8-486D-A7FD-36AE63FD36E2}" vid="{D29FDBBE-2249-40F6-B9A7-87AE8FB92233}"/>
    </a:ext>
  </a:extLst>
</a:theme>
</file>

<file path=ppt/theme/theme2.xml><?xml version="1.0" encoding="utf-8"?>
<a:theme xmlns:a="http://schemas.openxmlformats.org/drawingml/2006/main" name="virtusa title master">
  <a:themeElements>
    <a:clrScheme name="Virtusa - 2017">
      <a:dk1>
        <a:srgbClr val="3C3C3C"/>
      </a:dk1>
      <a:lt1>
        <a:srgbClr val="FFFFFF"/>
      </a:lt1>
      <a:dk2>
        <a:srgbClr val="696666"/>
      </a:dk2>
      <a:lt2>
        <a:srgbClr val="FE6A2B"/>
      </a:lt2>
      <a:accent1>
        <a:srgbClr val="FF9F35"/>
      </a:accent1>
      <a:accent2>
        <a:srgbClr val="00A75D"/>
      </a:accent2>
      <a:accent3>
        <a:srgbClr val="AFCDE6"/>
      </a:accent3>
      <a:accent4>
        <a:srgbClr val="199CDA"/>
      </a:accent4>
      <a:accent5>
        <a:srgbClr val="3C44AB"/>
      </a:accent5>
      <a:accent6>
        <a:srgbClr val="1E2743"/>
      </a:accent6>
      <a:hlink>
        <a:srgbClr val="FE6B2B"/>
      </a:hlink>
      <a:folHlink>
        <a:srgbClr val="FE6B2B"/>
      </a:folHlink>
    </a:clrScheme>
    <a:fontScheme name="Duarte_SlideDocs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100" dirty="0" err="1" smtClean="0">
            <a:solidFill>
              <a:schemeClr val="tx2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ptx" id="{A51EBDA3-07D8-486D-A7FD-36AE63FD36E2}" vid="{6A959C59-9376-4780-9E0C-37772705F0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00763B1BEB8646B23D28A105D9ACD6" ma:contentTypeVersion="0" ma:contentTypeDescription="Create a new document." ma:contentTypeScope="" ma:versionID="2b647db0a2780a570037c88e190d83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49726A-D286-4732-AD8B-C15F6664F1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9E457E-FD97-4C22-95F4-337C73BD1C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8DD5CB-44AA-4F45-8238-169146D25C19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21783</TotalTime>
  <Words>221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Georgia</vt:lpstr>
      <vt:lpstr>virtusa master</vt:lpstr>
      <vt:lpstr>virtusa title master</vt:lpstr>
      <vt:lpstr>Biological Entity extraction (BER)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Entity extraction</dc:title>
  <dc:subject/>
  <dc:creator>Mayank Agrawal</dc:creator>
  <cp:keywords/>
  <dc:description/>
  <cp:lastModifiedBy>Mayank Agrawal</cp:lastModifiedBy>
  <cp:revision>16</cp:revision>
  <cp:lastPrinted>2014-05-15T09:00:30Z</cp:lastPrinted>
  <dcterms:created xsi:type="dcterms:W3CDTF">2019-04-09T03:54:33Z</dcterms:created>
  <dcterms:modified xsi:type="dcterms:W3CDTF">2019-04-25T07:37:25Z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0x010100FA00763B1BEB8646B23D28A105D9ACD6</vt:lpwstr>
  </property>
</Properties>
</file>