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838200"/>
            <a:ext cx="16764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hecker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16764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1752600"/>
            <a:ext cx="152400" cy="12192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967" y="5562600"/>
            <a:ext cx="229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Developer/verification</a:t>
            </a:r>
            <a:br>
              <a:rPr lang="en-US" dirty="0" smtClean="0"/>
            </a:br>
            <a:r>
              <a:rPr lang="en-US" dirty="0" smtClean="0"/>
              <a:t>engineer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1104900" cy="26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72000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438400" y="1905000"/>
            <a:ext cx="16764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4600" y="1676400"/>
            <a:ext cx="304800" cy="152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343400" y="1219200"/>
            <a:ext cx="10668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tool</a:t>
            </a:r>
            <a:endParaRPr lang="en-US" dirty="0"/>
          </a:p>
        </p:txBody>
      </p:sp>
      <p:sp>
        <p:nvSpPr>
          <p:cNvPr id="51" name="Curved Left Arrow 50"/>
          <p:cNvSpPr/>
          <p:nvPr/>
        </p:nvSpPr>
        <p:spPr>
          <a:xfrm flipH="1">
            <a:off x="228600" y="1066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28800" y="2514600"/>
            <a:ext cx="533400" cy="18288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981200" y="3581400"/>
            <a:ext cx="381000" cy="7620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600" y="25908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Counterexamples</a:t>
            </a:r>
            <a:br>
              <a:rPr lang="en-US" dirty="0" smtClean="0"/>
            </a:br>
            <a:r>
              <a:rPr lang="en-US" dirty="0" smtClean="0"/>
              <a:t>and verifications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3581400" y="1600200"/>
            <a:ext cx="609600" cy="2286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191000" y="2133600"/>
            <a:ext cx="304800" cy="914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629400" y="35814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</a:t>
            </a:r>
            <a:r>
              <a:rPr lang="en-US" dirty="0" err="1" smtClean="0"/>
              <a:t>sizer</a:t>
            </a:r>
            <a:endParaRPr lang="en-US" dirty="0" smtClean="0"/>
          </a:p>
          <a:p>
            <a:pPr algn="ctr"/>
            <a:r>
              <a:rPr lang="en-US" dirty="0" smtClean="0"/>
              <a:t>(find-size)</a:t>
            </a:r>
            <a:endParaRPr lang="en-US" dirty="0" smtClean="0"/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 analysis</a:t>
            </a:r>
          </a:p>
          <a:p>
            <a:pPr algn="ctr"/>
            <a:r>
              <a:rPr lang="en-US" dirty="0" smtClean="0"/>
              <a:t>(check-harness)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21336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Mutant explanation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maxcover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29" name="Rectangle 128"/>
          <p:cNvSpPr/>
          <p:nvPr/>
        </p:nvSpPr>
        <p:spPr>
          <a:xfrm>
            <a:off x="6629400" y="5029200"/>
            <a:ext cx="16764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mutation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 smtClean="0"/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8534400" y="990600"/>
            <a:ext cx="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458200" y="990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8674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</p:cNvCxnSpPr>
          <p:nvPr/>
        </p:nvCxnSpPr>
        <p:spPr>
          <a:xfrm flipH="1">
            <a:off x="5029200" y="539750"/>
            <a:ext cx="4794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2971800" y="1600200"/>
            <a:ext cx="3505200" cy="3048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/>
          <p:nvPr/>
        </p:nvCxnSpPr>
        <p:spPr>
          <a:xfrm flipH="1">
            <a:off x="3048000" y="3048000"/>
            <a:ext cx="3352800" cy="18288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/>
          <p:nvPr/>
        </p:nvCxnSpPr>
        <p:spPr>
          <a:xfrm flipH="1">
            <a:off x="3124200" y="4267200"/>
            <a:ext cx="3276600" cy="762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/>
          <p:cNvCxnSpPr/>
          <p:nvPr/>
        </p:nvCxnSpPr>
        <p:spPr>
          <a:xfrm flipH="1" flipV="1">
            <a:off x="3200400" y="5257800"/>
            <a:ext cx="3124200" cy="381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5029200" y="205740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</a:t>
            </a:r>
            <a:br>
              <a:rPr lang="en-US" dirty="0" smtClean="0"/>
            </a:br>
            <a:r>
              <a:rPr lang="en-US" dirty="0" smtClean="0"/>
              <a:t>harnesses +</a:t>
            </a:r>
          </a:p>
          <a:p>
            <a:pPr algn="ctr"/>
            <a:r>
              <a:rPr lang="en-US" dirty="0"/>
              <a:t>k</a:t>
            </a:r>
            <a:r>
              <a:rPr lang="en-US" dirty="0" smtClean="0"/>
              <a:t>ill rates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4495800" y="3200400"/>
            <a:ext cx="1788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Witness  trace</a:t>
            </a:r>
            <a:br>
              <a:rPr lang="en-US" dirty="0" smtClean="0"/>
            </a:br>
            <a:r>
              <a:rPr lang="en-US" dirty="0" smtClean="0"/>
              <a:t>(how mutant can</a:t>
            </a:r>
            <a:br>
              <a:rPr lang="en-US" dirty="0" smtClean="0"/>
            </a:br>
            <a:r>
              <a:rPr lang="en-US" dirty="0" smtClean="0"/>
              <a:t>pass harness)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4386071" y="4258270"/>
            <a:ext cx="185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Stable size +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urviving mutants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114800" y="5486400"/>
            <a:ext cx="187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 mutants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 Groce</cp:lastModifiedBy>
  <cp:revision>17</cp:revision>
  <dcterms:created xsi:type="dcterms:W3CDTF">2009-07-14T17:36:04Z</dcterms:created>
  <dcterms:modified xsi:type="dcterms:W3CDTF">2015-05-06T19:31:43Z</dcterms:modified>
</cp:coreProperties>
</file>