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4C5-1CFE-4911-8CD9-CC6FA2EA80E0}" type="datetimeFigureOut">
              <a:rPr lang="en-US" smtClean="0"/>
              <a:pPr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4788-C8CB-4405-91E9-67E12A3AA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838200"/>
            <a:ext cx="1676400" cy="762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hecker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1676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9800" y="1752600"/>
            <a:ext cx="152400" cy="12192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0967" y="5562600"/>
            <a:ext cx="229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Developer/verification</a:t>
            </a:r>
            <a:br>
              <a:rPr lang="en-US" dirty="0" smtClean="0"/>
            </a:br>
            <a:r>
              <a:rPr lang="en-US" dirty="0" smtClean="0"/>
              <a:t>engineer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7200"/>
            <a:ext cx="1104900" cy="266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572000"/>
            <a:ext cx="838200" cy="91617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438400" y="1905000"/>
            <a:ext cx="1676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14600" y="1676400"/>
            <a:ext cx="304800" cy="1524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343400" y="1219200"/>
            <a:ext cx="1066800" cy="76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Mutation tool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Curved Left Arrow 50"/>
          <p:cNvSpPr/>
          <p:nvPr/>
        </p:nvSpPr>
        <p:spPr>
          <a:xfrm flipH="1">
            <a:off x="228600" y="1066800"/>
            <a:ext cx="1447800" cy="38862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828800" y="2514600"/>
            <a:ext cx="533400" cy="18288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981200" y="3581400"/>
            <a:ext cx="381000" cy="7620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8600" y="259080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Counterexamples</a:t>
            </a:r>
            <a:br>
              <a:rPr lang="en-US" dirty="0" smtClean="0"/>
            </a:br>
            <a:r>
              <a:rPr lang="en-US" dirty="0" smtClean="0"/>
              <a:t>and verifications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3581400" y="1600200"/>
            <a:ext cx="609600" cy="2286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191000" y="2133600"/>
            <a:ext cx="304800" cy="9144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629400" y="35814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Problem </a:t>
            </a:r>
            <a:r>
              <a:rPr lang="en-US" b="1" dirty="0" err="1" smtClean="0">
                <a:solidFill>
                  <a:schemeClr val="tx1"/>
                </a:solidFill>
              </a:rPr>
              <a:t>sizer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(find-size)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629400" y="7620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Harness analysis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(check-harness)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629400" y="21336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Mutant explanation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maxcover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29400" y="50292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Basic mutation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8534400" y="990600"/>
            <a:ext cx="0" cy="487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/>
          <p:nvPr/>
        </p:nvCxnSpPr>
        <p:spPr>
          <a:xfrm flipH="1">
            <a:off x="8458200" y="9906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458200" y="58674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508625" y="281359"/>
            <a:ext cx="3554614" cy="2687266"/>
          </a:xfrm>
          <a:custGeom>
            <a:avLst/>
            <a:gdLst>
              <a:gd name="connsiteX0" fmla="*/ 3127375 w 3554614"/>
              <a:gd name="connsiteY0" fmla="*/ 2687266 h 2687266"/>
              <a:gd name="connsiteX1" fmla="*/ 3286125 w 3554614"/>
              <a:gd name="connsiteY1" fmla="*/ 226641 h 2687266"/>
              <a:gd name="connsiteX2" fmla="*/ 0 w 3554614"/>
              <a:gd name="connsiteY2" fmla="*/ 258391 h 268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614" h="2687266">
                <a:moveTo>
                  <a:pt x="3127375" y="2687266"/>
                </a:moveTo>
                <a:cubicBezTo>
                  <a:pt x="3467364" y="1659359"/>
                  <a:pt x="3807354" y="631453"/>
                  <a:pt x="3286125" y="226641"/>
                </a:cubicBezTo>
                <a:cubicBezTo>
                  <a:pt x="2764896" y="-178171"/>
                  <a:pt x="1382448" y="40110"/>
                  <a:pt x="0" y="258391"/>
                </a:cubicBezTo>
              </a:path>
            </a:pathLst>
          </a:cu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7" idx="2"/>
          </p:cNvCxnSpPr>
          <p:nvPr/>
        </p:nvCxnSpPr>
        <p:spPr>
          <a:xfrm flipH="1">
            <a:off x="3657600" y="539750"/>
            <a:ext cx="1851025" cy="527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7" idx="2"/>
          </p:cNvCxnSpPr>
          <p:nvPr/>
        </p:nvCxnSpPr>
        <p:spPr>
          <a:xfrm flipH="1">
            <a:off x="5029200" y="539750"/>
            <a:ext cx="479425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2971800" y="1600200"/>
            <a:ext cx="3505200" cy="30480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/>
          <p:cNvCxnSpPr/>
          <p:nvPr/>
        </p:nvCxnSpPr>
        <p:spPr>
          <a:xfrm flipH="1">
            <a:off x="3048000" y="3048000"/>
            <a:ext cx="3352800" cy="18288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/>
          <p:cNvCxnSpPr/>
          <p:nvPr/>
        </p:nvCxnSpPr>
        <p:spPr>
          <a:xfrm flipH="1">
            <a:off x="3124200" y="4267200"/>
            <a:ext cx="3276600" cy="7620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/>
          <p:cNvCxnSpPr/>
          <p:nvPr/>
        </p:nvCxnSpPr>
        <p:spPr>
          <a:xfrm flipH="1" flipV="1">
            <a:off x="3200400" y="5257800"/>
            <a:ext cx="3124200" cy="3810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TextBox 1064"/>
          <p:cNvSpPr txBox="1"/>
          <p:nvPr/>
        </p:nvSpPr>
        <p:spPr>
          <a:xfrm>
            <a:off x="5029200" y="205740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Surviving</a:t>
            </a:r>
            <a:br>
              <a:rPr lang="en-US" dirty="0" smtClean="0"/>
            </a:br>
            <a:r>
              <a:rPr lang="en-US" dirty="0" smtClean="0"/>
              <a:t>harnesses +</a:t>
            </a:r>
          </a:p>
          <a:p>
            <a:pPr algn="ctr"/>
            <a:r>
              <a:rPr lang="en-US" dirty="0"/>
              <a:t>k</a:t>
            </a:r>
            <a:r>
              <a:rPr lang="en-US" dirty="0" smtClean="0"/>
              <a:t>ill rates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4495800" y="3200400"/>
            <a:ext cx="1788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Witness  trace</a:t>
            </a:r>
            <a:br>
              <a:rPr lang="en-US" dirty="0" smtClean="0"/>
            </a:br>
            <a:r>
              <a:rPr lang="en-US" dirty="0" smtClean="0"/>
              <a:t>(how mutant can</a:t>
            </a:r>
            <a:br>
              <a:rPr lang="en-US" dirty="0" smtClean="0"/>
            </a:br>
            <a:r>
              <a:rPr lang="en-US" dirty="0" smtClean="0"/>
              <a:t>pass harness)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4386071" y="4258270"/>
            <a:ext cx="185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Stable size +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urviving mutants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4114800" y="5486400"/>
            <a:ext cx="187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Surviving mutants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41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Alex Groce</cp:lastModifiedBy>
  <cp:revision>18</cp:revision>
  <dcterms:created xsi:type="dcterms:W3CDTF">2009-07-14T17:36:04Z</dcterms:created>
  <dcterms:modified xsi:type="dcterms:W3CDTF">2015-05-08T18:05:40Z</dcterms:modified>
</cp:coreProperties>
</file>