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3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274" y="1371600"/>
            <a:ext cx="16764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5274" y="3401007"/>
            <a:ext cx="16764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checking harness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01874" y="3124200"/>
            <a:ext cx="2209800" cy="12954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(path) storage/query</a:t>
            </a:r>
            <a:br>
              <a:rPr lang="en-US" dirty="0" smtClean="0"/>
            </a:br>
            <a:r>
              <a:rPr lang="en-US" dirty="0" smtClean="0"/>
              <a:t>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1874" y="1447800"/>
            <a:ext cx="2209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</a:t>
            </a:r>
            <a:r>
              <a:rPr lang="en-US" dirty="0" smtClean="0"/>
              <a:t> test engine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77874" y="3505200"/>
            <a:ext cx="1447800" cy="5334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paths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5392474" y="2133600"/>
            <a:ext cx="228600" cy="91440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Left Arrow 14"/>
          <p:cNvSpPr/>
          <p:nvPr/>
        </p:nvSpPr>
        <p:spPr>
          <a:xfrm>
            <a:off x="6687874" y="1600200"/>
            <a:ext cx="1295400" cy="25146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4874" y="2362200"/>
            <a:ext cx="166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Paths closest to</a:t>
            </a:r>
            <a:br>
              <a:rPr lang="en-US" sz="1400" dirty="0" smtClean="0"/>
            </a:br>
            <a:r>
              <a:rPr lang="en-US" sz="1400" dirty="0" smtClean="0"/>
              <a:t>uncovered branches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83274" y="2438400"/>
            <a:ext cx="703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</a:t>
            </a:r>
            <a:br>
              <a:rPr lang="en-US" dirty="0" smtClean="0"/>
            </a:b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30474" y="457200"/>
            <a:ext cx="1752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solver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2"/>
            <a:endCxn id="7" idx="0"/>
          </p:cNvCxnSpPr>
          <p:nvPr/>
        </p:nvCxnSpPr>
        <p:spPr>
          <a:xfrm rot="5400000">
            <a:off x="5240074" y="11811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4" idx="3"/>
          </p:cNvCxnSpPr>
          <p:nvPr/>
        </p:nvCxnSpPr>
        <p:spPr>
          <a:xfrm rot="10800000">
            <a:off x="2801674" y="1752600"/>
            <a:ext cx="1600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 rot="5400000">
            <a:off x="1329771" y="2767303"/>
            <a:ext cx="126740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68674" y="1066800"/>
            <a:ext cx="135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constraints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2061" y="1219200"/>
            <a:ext cx="171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Testing via API calls +</a:t>
            </a:r>
            <a:br>
              <a:rPr lang="en-US" sz="1400" dirty="0" smtClean="0"/>
            </a:br>
            <a:r>
              <a:rPr lang="en-US" sz="1400" dirty="0" smtClean="0"/>
              <a:t>symbolic execution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" y="2401669"/>
            <a:ext cx="1106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Testing via</a:t>
            </a:r>
            <a:br>
              <a:rPr lang="en-US" sz="1400" dirty="0" smtClean="0"/>
            </a:br>
            <a:r>
              <a:rPr lang="en-US" sz="1400" dirty="0" smtClean="0"/>
              <a:t>API calls</a:t>
            </a:r>
            <a:r>
              <a:rPr lang="en-US" sz="1400" dirty="0"/>
              <a:t> </a:t>
            </a:r>
            <a:r>
              <a:rPr lang="en-US" sz="1400" dirty="0" smtClean="0"/>
              <a:t>+</a:t>
            </a:r>
            <a:br>
              <a:rPr lang="en-US" sz="1400" dirty="0" smtClean="0"/>
            </a:br>
            <a:r>
              <a:rPr lang="en-US" sz="1400" dirty="0" smtClean="0"/>
              <a:t>backtracking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4153676"/>
            <a:ext cx="211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(or random testing or BET)</a:t>
            </a:r>
            <a:endParaRPr lang="en-US" sz="1400" dirty="0"/>
          </a:p>
        </p:txBody>
      </p:sp>
      <p:pic>
        <p:nvPicPr>
          <p:cNvPr id="1026" name="Picture 2" descr="C:\Users\alex\AppData\Local\Microsoft\Windows\Temporary Internet Files\Content.IE5\79OXJ0YU\MCBD08154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194" y="5181600"/>
            <a:ext cx="1231280" cy="841374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344474" y="6019800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engineer/developer</a:t>
            </a:r>
            <a:endParaRPr lang="en-US" dirty="0"/>
          </a:p>
        </p:txBody>
      </p:sp>
      <p:pic>
        <p:nvPicPr>
          <p:cNvPr id="33" name="Picture 32" descr="spinlogo2_smal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474" y="3505200"/>
            <a:ext cx="609600" cy="609600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4953000" y="57150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</a:t>
            </a:r>
            <a:r>
              <a:rPr lang="en-US" sz="1400" dirty="0" smtClean="0"/>
              <a:t>suite</a:t>
            </a:r>
            <a:br>
              <a:rPr lang="en-US" sz="1400" dirty="0" smtClean="0"/>
            </a:br>
            <a:r>
              <a:rPr lang="en-US" sz="1400" dirty="0" smtClean="0"/>
              <a:t>(branch </a:t>
            </a:r>
            <a:r>
              <a:rPr lang="en-US" sz="1400" dirty="0" smtClean="0"/>
              <a:t>coverage)</a:t>
            </a:r>
          </a:p>
        </p:txBody>
      </p:sp>
      <p:sp>
        <p:nvSpPr>
          <p:cNvPr id="35" name="Oval 34"/>
          <p:cNvSpPr/>
          <p:nvPr/>
        </p:nvSpPr>
        <p:spPr>
          <a:xfrm>
            <a:off x="5943600" y="51816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suite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(regression)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191000" y="44196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</p:cNvCxnSpPr>
          <p:nvPr/>
        </p:nvCxnSpPr>
        <p:spPr>
          <a:xfrm rot="16200000" flipH="1">
            <a:off x="4963187" y="4963187"/>
            <a:ext cx="1295400" cy="208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35" idx="0"/>
          </p:cNvCxnSpPr>
          <p:nvPr/>
        </p:nvCxnSpPr>
        <p:spPr>
          <a:xfrm rot="16200000" flipH="1">
            <a:off x="5763287" y="4163087"/>
            <a:ext cx="762000" cy="1275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51668" y="4950023"/>
            <a:ext cx="1372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Queries: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suites, statistics,</a:t>
            </a:r>
            <a:br>
              <a:rPr lang="en-US" sz="1400" dirty="0" smtClean="0"/>
            </a:br>
            <a:r>
              <a:rPr lang="en-US" sz="1400" dirty="0" smtClean="0"/>
              <a:t>analyses…</a:t>
            </a:r>
            <a:endParaRPr lang="en-US" sz="1600" dirty="0" smtClean="0"/>
          </a:p>
        </p:txBody>
      </p:sp>
      <p:cxnSp>
        <p:nvCxnSpPr>
          <p:cNvPr id="31" name="Straight Arrow Connector 30"/>
          <p:cNvCxnSpPr>
            <a:stCxn id="6" idx="4"/>
            <a:endCxn id="40" idx="2"/>
          </p:cNvCxnSpPr>
          <p:nvPr/>
        </p:nvCxnSpPr>
        <p:spPr>
          <a:xfrm rot="16200000" flipH="1">
            <a:off x="6372887" y="3553487"/>
            <a:ext cx="152400" cy="188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91400" y="4191000"/>
            <a:ext cx="1676400" cy="762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statistics</a:t>
            </a:r>
          </a:p>
        </p:txBody>
      </p:sp>
      <p:sp>
        <p:nvSpPr>
          <p:cNvPr id="46" name="Oval 45"/>
          <p:cNvSpPr/>
          <p:nvPr/>
        </p:nvSpPr>
        <p:spPr>
          <a:xfrm>
            <a:off x="7162800" y="4724400"/>
            <a:ext cx="1905000" cy="762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Fault localization</a:t>
            </a:r>
          </a:p>
        </p:txBody>
      </p:sp>
      <p:cxnSp>
        <p:nvCxnSpPr>
          <p:cNvPr id="47" name="Straight Arrow Connector 46"/>
          <p:cNvCxnSpPr>
            <a:stCxn id="6" idx="4"/>
            <a:endCxn id="46" idx="2"/>
          </p:cNvCxnSpPr>
          <p:nvPr/>
        </p:nvCxnSpPr>
        <p:spPr>
          <a:xfrm rot="16200000" flipH="1">
            <a:off x="5991887" y="3934487"/>
            <a:ext cx="685800" cy="1656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</cp:lastModifiedBy>
  <cp:revision>7</cp:revision>
  <dcterms:created xsi:type="dcterms:W3CDTF">2009-07-14T17:36:04Z</dcterms:created>
  <dcterms:modified xsi:type="dcterms:W3CDTF">2009-07-14T18:51:57Z</dcterms:modified>
</cp:coreProperties>
</file>