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6629-9954-E74B-A798-533461A629A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D2CF-005D-E14A-B439-254DE772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ux4@oregonstate.edu" TargetMode="External"/><Relationship Id="rId4" Type="http://schemas.openxmlformats.org/officeDocument/2006/relationships/hyperlink" Target="mailto:ghorashs@oregonstate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groc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3875"/>
            <a:ext cx="8229600" cy="5841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Quick sort is a known to be pretty fast sorting method.  Given </a:t>
            </a:r>
            <a:r>
              <a:rPr lang="en-US" sz="2400" b="1" dirty="0" smtClean="0"/>
              <a:t>void </a:t>
            </a:r>
            <a:r>
              <a:rPr lang="en-US" sz="2400" b="1" dirty="0" err="1" smtClean="0"/>
              <a:t>myqsort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a[], unsigned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size)</a:t>
            </a:r>
            <a:r>
              <a:rPr lang="en-US" sz="2400" dirty="0" smtClean="0"/>
              <a:t>, an implementation for in-place quick sort of integer arrays in C, describe or write (pseudo)code for the following two </a:t>
            </a:r>
            <a:r>
              <a:rPr lang="en-US" sz="2400" smtClean="0"/>
              <a:t>goals: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>
                <a:cs typeface="Lucida Console"/>
              </a:rPr>
              <a:t>A</a:t>
            </a:r>
            <a:r>
              <a:rPr lang="en-US" sz="2400" dirty="0" smtClean="0">
                <a:cs typeface="Lucida Console"/>
              </a:rPr>
              <a:t>utomatically generate tests for this function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cs typeface="Lucida Console"/>
              </a:rPr>
              <a:t>Check if the results are correct.  In particular, is the following check sufficient?  If not, how should it be improved?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let s = # elements in a (a = a[0]..a[s-1]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let a</a:t>
            </a:r>
            <a:r>
              <a:rPr lang="en-US" sz="2000" baseline="-25000" dirty="0" smtClean="0">
                <a:latin typeface="Lucida Console"/>
                <a:cs typeface="Lucida Console"/>
              </a:rPr>
              <a:t>0</a:t>
            </a:r>
            <a:r>
              <a:rPr lang="en-US" sz="2000" dirty="0" smtClean="0">
                <a:latin typeface="Lucida Console"/>
                <a:cs typeface="Lucida Console"/>
              </a:rPr>
              <a:t> = a before the call to </a:t>
            </a:r>
            <a:r>
              <a:rPr lang="en-US" sz="2000" dirty="0" err="1" smtClean="0">
                <a:latin typeface="Lucida Console"/>
                <a:cs typeface="Lucida Console"/>
              </a:rPr>
              <a:t>myqsort</a:t>
            </a:r>
            <a:endParaRPr lang="en-US" sz="2000" dirty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after call, for 0 &lt;= </a:t>
            </a:r>
            <a:r>
              <a:rPr lang="en-US" sz="2000" dirty="0" err="1">
                <a:latin typeface="Lucida Console"/>
                <a:cs typeface="Lucida Console"/>
              </a:rPr>
              <a:t>i</a:t>
            </a:r>
            <a:r>
              <a:rPr lang="en-US" sz="2000" dirty="0">
                <a:latin typeface="Lucida Console"/>
                <a:cs typeface="Lucida Console"/>
              </a:rPr>
              <a:t> &lt; s-1, </a:t>
            </a:r>
            <a:r>
              <a:rPr lang="en-US" sz="2000" dirty="0" smtClean="0">
                <a:latin typeface="Lucida Console"/>
                <a:cs typeface="Lucida Console"/>
              </a:rPr>
              <a:t>a’[</a:t>
            </a:r>
            <a:r>
              <a:rPr lang="en-US" sz="2000" dirty="0" err="1">
                <a:latin typeface="Lucida Console"/>
                <a:cs typeface="Lucida Console"/>
              </a:rPr>
              <a:t>i</a:t>
            </a:r>
            <a:r>
              <a:rPr lang="en-US" sz="2000" dirty="0">
                <a:latin typeface="Lucida Console"/>
                <a:cs typeface="Lucida Console"/>
              </a:rPr>
              <a:t>] &lt;= </a:t>
            </a:r>
            <a:r>
              <a:rPr lang="en-US" sz="2000" dirty="0" smtClean="0">
                <a:latin typeface="Lucida Console"/>
                <a:cs typeface="Lucida Console"/>
              </a:rPr>
              <a:t>a’[i</a:t>
            </a:r>
            <a:r>
              <a:rPr lang="en-US" sz="2000" dirty="0">
                <a:latin typeface="Lucida Console"/>
                <a:cs typeface="Lucida Console"/>
              </a:rPr>
              <a:t>+1</a:t>
            </a:r>
            <a:r>
              <a:rPr lang="en-US" sz="2000" dirty="0" smtClean="0">
                <a:latin typeface="Lucida Console"/>
                <a:cs typeface="Lucida Console"/>
              </a:rPr>
              <a:t>]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if a</a:t>
            </a:r>
            <a:r>
              <a:rPr lang="en-US" sz="2000" baseline="-25000" dirty="0" smtClean="0">
                <a:latin typeface="Lucida Console"/>
                <a:cs typeface="Lucida Console"/>
              </a:rPr>
              <a:t>0</a:t>
            </a:r>
            <a:r>
              <a:rPr lang="en-US" sz="2000" dirty="0" smtClean="0">
                <a:latin typeface="Lucida Console"/>
                <a:cs typeface="Lucida Console"/>
              </a:rPr>
              <a:t>[</a:t>
            </a:r>
            <a:r>
              <a:rPr lang="en-US" sz="2000" dirty="0" err="1" smtClean="0">
                <a:latin typeface="Lucida Console"/>
                <a:cs typeface="Lucida Console"/>
              </a:rPr>
              <a:t>i</a:t>
            </a:r>
            <a:r>
              <a:rPr lang="en-US" sz="2000" dirty="0" smtClean="0">
                <a:latin typeface="Lucida Console"/>
                <a:cs typeface="Lucida Console"/>
              </a:rPr>
              <a:t>] = n, there exists some j such that a[j] = n</a:t>
            </a:r>
            <a:endParaRPr lang="en-US" sz="2400" dirty="0" smtClean="0">
              <a:cs typeface="Lucida Console"/>
            </a:endParaRPr>
          </a:p>
          <a:p>
            <a:pPr marL="457200" indent="-457200">
              <a:buAutoNum type="arabicParenR"/>
            </a:pPr>
            <a:endParaRPr lang="en-US" sz="2400" dirty="0" smtClean="0">
              <a:cs typeface="Lucida Console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cs typeface="Lucida Console"/>
              </a:rPr>
              <a:t>Finally, how would you check that the test generation and check for correctness are sufficiently strong to test quick sorting?</a:t>
            </a:r>
          </a:p>
          <a:p>
            <a:pPr marL="400050" lvl="1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700" dirty="0" smtClean="0">
                <a:cs typeface="Lucida Console"/>
              </a:rPr>
              <a:t>Send your answers, as text or </a:t>
            </a:r>
            <a:r>
              <a:rPr lang="en-US" sz="1700" dirty="0" err="1" smtClean="0">
                <a:cs typeface="Lucida Console"/>
              </a:rPr>
              <a:t>pdf</a:t>
            </a:r>
            <a:r>
              <a:rPr lang="en-US" sz="1700" dirty="0" smtClean="0">
                <a:cs typeface="Lucida Console"/>
              </a:rPr>
              <a:t> (not Word!) to </a:t>
            </a:r>
            <a:r>
              <a:rPr lang="en-US" sz="1700" dirty="0" smtClean="0">
                <a:cs typeface="Lucida Console"/>
                <a:hlinkClick r:id="rId2"/>
              </a:rPr>
              <a:t>agroce@gmail.com</a:t>
            </a:r>
            <a:r>
              <a:rPr lang="en-US" sz="1700" dirty="0" smtClean="0">
                <a:cs typeface="Lucida Console"/>
              </a:rPr>
              <a:t> </a:t>
            </a:r>
            <a:r>
              <a:rPr lang="en-US" sz="1700" dirty="0" smtClean="0">
                <a:cs typeface="Lucida Console"/>
                <a:hlinkClick r:id="rId3"/>
              </a:rPr>
              <a:t>liux4@oregonstate.edu</a:t>
            </a:r>
            <a:r>
              <a:rPr lang="en-US" sz="1700" dirty="0" smtClean="0">
                <a:cs typeface="Lucida Console"/>
              </a:rPr>
              <a:t> and </a:t>
            </a:r>
            <a:r>
              <a:rPr lang="en-US" sz="1700" dirty="0" smtClean="0">
                <a:cs typeface="Lucida Console"/>
                <a:hlinkClick r:id="rId4"/>
              </a:rPr>
              <a:t>alizades@</a:t>
            </a:r>
            <a:r>
              <a:rPr lang="en-US" sz="1700" dirty="0" smtClean="0">
                <a:cs typeface="Lucida Console"/>
                <a:hlinkClick r:id="rId4"/>
              </a:rPr>
              <a:t>oregonstate.edu</a:t>
            </a:r>
            <a:r>
              <a:rPr lang="en-US" sz="1700" dirty="0" smtClean="0">
                <a:cs typeface="Lucida Console"/>
              </a:rPr>
              <a:t> </a:t>
            </a:r>
            <a:r>
              <a:rPr lang="en-US" sz="1700" b="1" dirty="0" smtClean="0">
                <a:cs typeface="Lucida Console"/>
              </a:rPr>
              <a:t>with EXACTLY </a:t>
            </a:r>
            <a:r>
              <a:rPr lang="en-US" sz="1700" b="1" dirty="0" smtClean="0">
                <a:cs typeface="Lucida Console"/>
              </a:rPr>
              <a:t>the subject </a:t>
            </a:r>
            <a:r>
              <a:rPr lang="en-US" sz="1700" b="1" dirty="0" smtClean="0">
                <a:cs typeface="Lucida Console"/>
              </a:rPr>
              <a:t>CS 362 SP 16 MIDTERM </a:t>
            </a:r>
            <a:r>
              <a:rPr lang="en-US" sz="1700" b="1" dirty="0" smtClean="0">
                <a:cs typeface="Lucida Console"/>
              </a:rPr>
              <a:t>&lt;your ONID </a:t>
            </a:r>
            <a:r>
              <a:rPr lang="en-US" sz="1700" b="1" dirty="0" smtClean="0">
                <a:cs typeface="Lucida Console"/>
              </a:rPr>
              <a:t>login</a:t>
            </a:r>
            <a:r>
              <a:rPr lang="en-US" sz="1700" b="1" dirty="0">
                <a:cs typeface="Lucida Console"/>
              </a:rPr>
              <a:t>&gt;</a:t>
            </a:r>
            <a:r>
              <a:rPr lang="en-US" sz="1700" b="1" dirty="0" smtClean="0">
                <a:cs typeface="Lucida Console"/>
              </a:rPr>
              <a:t>.  </a:t>
            </a:r>
            <a:r>
              <a:rPr lang="en-US" sz="1700" b="1" dirty="0" smtClean="0">
                <a:cs typeface="Lucida Console"/>
              </a:rPr>
              <a:t>Wrong subject </a:t>
            </a:r>
            <a:r>
              <a:rPr lang="en-US" sz="1700" b="1" dirty="0" smtClean="0">
                <a:cs typeface="Lucida Console"/>
              </a:rPr>
              <a:t>(extra spaces, too few spaces) will </a:t>
            </a:r>
            <a:r>
              <a:rPr lang="en-US" sz="1700" b="1" dirty="0" smtClean="0">
                <a:cs typeface="Lucida Console"/>
              </a:rPr>
              <a:t>receive a score penalty to be determined (not more than 20 points)</a:t>
            </a:r>
            <a:r>
              <a:rPr lang="en-US" sz="1700" b="1" dirty="0" smtClean="0">
                <a:cs typeface="Lucida Console"/>
              </a:rPr>
              <a:t>.</a:t>
            </a:r>
          </a:p>
          <a:p>
            <a:pPr marL="0" indent="0">
              <a:buNone/>
            </a:pPr>
            <a:endParaRPr lang="en-US" sz="2400" b="1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7525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250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Groce</dc:creator>
  <cp:lastModifiedBy>Alex Groce</cp:lastModifiedBy>
  <cp:revision>6</cp:revision>
  <dcterms:created xsi:type="dcterms:W3CDTF">2015-05-12T18:17:55Z</dcterms:created>
  <dcterms:modified xsi:type="dcterms:W3CDTF">2016-05-12T05:38:08Z</dcterms:modified>
</cp:coreProperties>
</file>