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622"/>
  </p:normalViewPr>
  <p:slideViewPr>
    <p:cSldViewPr snapToGrid="0" snapToObjects="1">
      <p:cViewPr varScale="1">
        <p:scale>
          <a:sx n="106" d="100"/>
          <a:sy n="106" d="100"/>
        </p:scale>
        <p:origin x="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B859-46D0-D34D-80C0-3639A2E655FF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0D5F-3AF3-1541-B2FD-94DFD14E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0D5F-3AF3-1541-B2FD-94DFD14E7F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BD48-B2B2-C44E-9E88-D23819C3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FBEE1-2138-4449-8698-65F83A553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F27A-901C-F849-936F-78CC9E8E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73E1-373F-3749-B564-4517006A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4947-11D5-0348-AB4F-B9340D41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434B-27A7-0041-8C76-512F2B29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68343-09B8-F94E-B99A-FE524E72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D10F-F6DD-9645-8E88-A2B1D0D4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7AAE-31BB-0B4B-91B8-C099F57B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5925-2C3B-4641-8805-09954E0E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16F07-7A21-8744-95D3-C26C79402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AA649-CF08-E24D-8064-011BA9BAA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C59A-41FE-D74A-BA72-FB566387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D084-F299-F149-B3F3-3BEC9524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F728D-C5B6-8A47-B2C2-4FA116F5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2A09-8C8C-6247-8F87-FD41F8C0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A20F-D7AC-FC4D-8877-4488ACCD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7ADD-AB99-BA40-AC8D-10FBB304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08F2-1BA6-B442-A326-670C3D82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2886-4F3F-F740-8261-B3F02E51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380E-FD0C-1744-A363-8AF86735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29648-FD4B-5048-AA9E-7726F796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AAF5-DC84-7F49-A6C4-B04EDE0A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649A-B799-EB4A-9692-8C6BFE01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4210-5F6D-7747-BD08-459643B4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0338-DB85-C342-8B18-19FB06F5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886C-2DDF-B640-A3BE-C5D5C7480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4EF8A-2852-FD49-BF6A-7A9642D1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0187-972A-B04D-A1BD-848627E5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AF00-8469-EC45-AF59-A3636C9B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8BA5B-F6C2-5646-A72E-03AA4F18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34E1-D43F-AB4C-A37F-4BCA902A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6C7C5-5109-F24C-A88D-6524AF00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5C49D-74B1-2945-8771-39B7C6261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1B22D-D2D5-7A4E-B431-EFDC76426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F1854-34B2-A145-B22C-DCC1552F7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999EA-1C3D-304D-AB7C-5C6585EA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E0197-3A6D-A14D-87B5-F02B791D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0A613-E6D2-4148-8028-2A7D05DD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2C93-8172-3843-B0E1-A63CA3CC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D77E7-C180-1D43-BB94-8652881A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419AE-7DA0-804C-B0C0-2BCC29BF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2A364-A621-AE45-9A65-60F3A3D3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4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E0071-503A-204F-9495-F50B1390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BEDB9-6D52-DB42-BDE1-7E485871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C63B-3901-7D4D-90F1-CCB87B37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D2FD-53D5-2444-8ECF-69FD8746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2074-D9E3-0440-A550-98DB2088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689DC-B30C-7347-9167-B634CB0D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4B0C5-FE69-654D-A7B8-109BAF68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99B0E-DA6E-F745-BCDA-0D7D43DA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2DAED-E74B-1C48-9062-97ED2110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5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6485-8596-554B-8223-95FBDE57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FEF53-83DD-9348-8372-BC019C3D5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3D3B4-4CFA-6F4E-88DF-B945B239B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F880-D128-C145-B12F-FCCC44AF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A47FF-3247-FC44-9B27-319C16FD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8B1BA-E9CB-D448-9694-8E26DCA6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0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7CFBA-583D-0A4B-963D-3C91FD97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A46F-E011-8842-886D-70EBBED9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4789-1C44-B543-AC8B-300DFA928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8C9B-4A78-6E4E-B072-D4ADAC569BF5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9336-0650-944E-86F2-66DB36F35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63F1-67AA-764B-86DA-BA70711EA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CA4291-7D3E-A247-8DFB-C73877D2CAEF}"/>
              </a:ext>
            </a:extLst>
          </p:cNvPr>
          <p:cNvSpPr/>
          <p:nvPr/>
        </p:nvSpPr>
        <p:spPr>
          <a:xfrm>
            <a:off x="785742" y="1571473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5CD2F-02B0-8440-B425-82A232D133F1}"/>
              </a:ext>
            </a:extLst>
          </p:cNvPr>
          <p:cNvSpPr/>
          <p:nvPr/>
        </p:nvSpPr>
        <p:spPr>
          <a:xfrm>
            <a:off x="785741" y="2590147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24E0F-0428-2544-837D-044F38AF8E81}"/>
              </a:ext>
            </a:extLst>
          </p:cNvPr>
          <p:cNvSpPr/>
          <p:nvPr/>
        </p:nvSpPr>
        <p:spPr>
          <a:xfrm>
            <a:off x="785740" y="3608821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245BC-BCE2-7C46-B3C3-580C3A790FA1}"/>
              </a:ext>
            </a:extLst>
          </p:cNvPr>
          <p:cNvSpPr/>
          <p:nvPr/>
        </p:nvSpPr>
        <p:spPr>
          <a:xfrm>
            <a:off x="785739" y="4627495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DE951-AF39-CF49-B504-753DA4B20208}"/>
              </a:ext>
            </a:extLst>
          </p:cNvPr>
          <p:cNvSpPr/>
          <p:nvPr/>
        </p:nvSpPr>
        <p:spPr>
          <a:xfrm>
            <a:off x="785738" y="5646169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#5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FDEF74-20F6-8444-88F4-E4E214165B6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44766" y="2286001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D1186-7FE8-F444-8C9A-73994A3056DE}"/>
              </a:ext>
            </a:extLst>
          </p:cNvPr>
          <p:cNvCxnSpPr/>
          <p:nvPr/>
        </p:nvCxnSpPr>
        <p:spPr>
          <a:xfrm flipH="1">
            <a:off x="1844761" y="3271937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EE5884-1AFB-D24F-B1E3-B0D13FB1A2CD}"/>
              </a:ext>
            </a:extLst>
          </p:cNvPr>
          <p:cNvCxnSpPr/>
          <p:nvPr/>
        </p:nvCxnSpPr>
        <p:spPr>
          <a:xfrm flipH="1">
            <a:off x="1844760" y="4302643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4A81B-4273-8541-898F-2A0821B443A4}"/>
              </a:ext>
            </a:extLst>
          </p:cNvPr>
          <p:cNvCxnSpPr/>
          <p:nvPr/>
        </p:nvCxnSpPr>
        <p:spPr>
          <a:xfrm flipH="1">
            <a:off x="1844759" y="5307979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410EE-CD88-F34E-AE71-7F706E5BBFE7}"/>
              </a:ext>
            </a:extLst>
          </p:cNvPr>
          <p:cNvSpPr/>
          <p:nvPr/>
        </p:nvSpPr>
        <p:spPr>
          <a:xfrm>
            <a:off x="4126510" y="1571473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9E0B0-AD18-814A-ACEF-327FF75334FD}"/>
              </a:ext>
            </a:extLst>
          </p:cNvPr>
          <p:cNvSpPr/>
          <p:nvPr/>
        </p:nvSpPr>
        <p:spPr>
          <a:xfrm>
            <a:off x="4126509" y="2590147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#2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8E0C7-1D73-6346-9FD5-927D138A9CD0}"/>
              </a:ext>
            </a:extLst>
          </p:cNvPr>
          <p:cNvSpPr/>
          <p:nvPr/>
        </p:nvSpPr>
        <p:spPr>
          <a:xfrm>
            <a:off x="4126508" y="3608821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247CA-894B-EF44-85B6-1B79654971D5}"/>
              </a:ext>
            </a:extLst>
          </p:cNvPr>
          <p:cNvSpPr/>
          <p:nvPr/>
        </p:nvSpPr>
        <p:spPr>
          <a:xfrm>
            <a:off x="4126507" y="4627495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#4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0386C-69E7-1349-BA5F-A7F0DA1D75F8}"/>
              </a:ext>
            </a:extLst>
          </p:cNvPr>
          <p:cNvSpPr/>
          <p:nvPr/>
        </p:nvSpPr>
        <p:spPr>
          <a:xfrm>
            <a:off x="4126506" y="5646169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#5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C80390-7E83-5945-AED6-A1CADD75E9C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185534" y="2286001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188613-3FBB-3042-9936-3BDA1FECAA2B}"/>
              </a:ext>
            </a:extLst>
          </p:cNvPr>
          <p:cNvCxnSpPr/>
          <p:nvPr/>
        </p:nvCxnSpPr>
        <p:spPr>
          <a:xfrm flipH="1">
            <a:off x="5185529" y="3271937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FCACA8-E49B-934A-9F5B-912FBF5E3A8C}"/>
              </a:ext>
            </a:extLst>
          </p:cNvPr>
          <p:cNvCxnSpPr/>
          <p:nvPr/>
        </p:nvCxnSpPr>
        <p:spPr>
          <a:xfrm flipH="1">
            <a:off x="5185528" y="4302643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D9AF35-B657-784C-AD62-2B83D5B04045}"/>
              </a:ext>
            </a:extLst>
          </p:cNvPr>
          <p:cNvCxnSpPr/>
          <p:nvPr/>
        </p:nvCxnSpPr>
        <p:spPr>
          <a:xfrm flipH="1">
            <a:off x="5185527" y="5307979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EFCA84-2B6C-F943-A83F-DFF25845A36A}"/>
              </a:ext>
            </a:extLst>
          </p:cNvPr>
          <p:cNvSpPr/>
          <p:nvPr/>
        </p:nvSpPr>
        <p:spPr>
          <a:xfrm>
            <a:off x="3250696" y="1467072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C34CC1-012B-9F45-9B81-018ABA3F9A4C}"/>
              </a:ext>
            </a:extLst>
          </p:cNvPr>
          <p:cNvSpPr/>
          <p:nvPr/>
        </p:nvSpPr>
        <p:spPr>
          <a:xfrm>
            <a:off x="3250695" y="2389948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EF0E31-189E-BC49-9D4D-61C65EFA1C82}"/>
              </a:ext>
            </a:extLst>
          </p:cNvPr>
          <p:cNvSpPr/>
          <p:nvPr/>
        </p:nvSpPr>
        <p:spPr>
          <a:xfrm>
            <a:off x="3250692" y="3506506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0D3411-749E-A64A-8581-6962D7B9C14C}"/>
              </a:ext>
            </a:extLst>
          </p:cNvPr>
          <p:cNvSpPr/>
          <p:nvPr/>
        </p:nvSpPr>
        <p:spPr>
          <a:xfrm>
            <a:off x="3250691" y="4434664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4E2473-F088-AE4B-824A-641017E25916}"/>
              </a:ext>
            </a:extLst>
          </p:cNvPr>
          <p:cNvSpPr/>
          <p:nvPr/>
        </p:nvSpPr>
        <p:spPr>
          <a:xfrm>
            <a:off x="3250691" y="553329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934E70-667C-4C45-93BE-33BDFDF10F88}"/>
              </a:ext>
            </a:extLst>
          </p:cNvPr>
          <p:cNvSpPr/>
          <p:nvPr/>
        </p:nvSpPr>
        <p:spPr>
          <a:xfrm>
            <a:off x="1976115" y="357231"/>
            <a:ext cx="3078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Horizontal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FFABC2-F9E2-1444-A3AF-112939B82B84}"/>
              </a:ext>
            </a:extLst>
          </p:cNvPr>
          <p:cNvSpPr/>
          <p:nvPr/>
        </p:nvSpPr>
        <p:spPr>
          <a:xfrm>
            <a:off x="8257397" y="357231"/>
            <a:ext cx="2298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Vertical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F07DBF-5692-BF49-B9F2-2E54B720C202}"/>
              </a:ext>
            </a:extLst>
          </p:cNvPr>
          <p:cNvSpPr/>
          <p:nvPr/>
        </p:nvSpPr>
        <p:spPr>
          <a:xfrm>
            <a:off x="8345584" y="1571473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#1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D9B716-3E91-C843-9BF6-30EBF23F04AE}"/>
              </a:ext>
            </a:extLst>
          </p:cNvPr>
          <p:cNvSpPr/>
          <p:nvPr/>
        </p:nvSpPr>
        <p:spPr>
          <a:xfrm>
            <a:off x="8345583" y="2590147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#2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F97C95-28BF-B34A-A6EB-BD2B900D8B37}"/>
              </a:ext>
            </a:extLst>
          </p:cNvPr>
          <p:cNvSpPr/>
          <p:nvPr/>
        </p:nvSpPr>
        <p:spPr>
          <a:xfrm>
            <a:off x="8345582" y="3608821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#2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A10152-DBA9-9945-897D-EBB522526DF1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9404608" y="2286001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FEC498-6E9B-514F-8EE6-41C4CE614ECB}"/>
              </a:ext>
            </a:extLst>
          </p:cNvPr>
          <p:cNvCxnSpPr/>
          <p:nvPr/>
        </p:nvCxnSpPr>
        <p:spPr>
          <a:xfrm flipH="1">
            <a:off x="9404603" y="3271937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157387-6C56-CF43-AF6C-BA60F27F6049}"/>
              </a:ext>
            </a:extLst>
          </p:cNvPr>
          <p:cNvCxnSpPr/>
          <p:nvPr/>
        </p:nvCxnSpPr>
        <p:spPr>
          <a:xfrm flipH="1">
            <a:off x="9404602" y="4302643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B5A1FBF0-4DA2-9740-BC10-8462E1387E03}"/>
              </a:ext>
            </a:extLst>
          </p:cNvPr>
          <p:cNvSpPr/>
          <p:nvPr/>
        </p:nvSpPr>
        <p:spPr>
          <a:xfrm>
            <a:off x="6400800" y="1571473"/>
            <a:ext cx="336884" cy="4789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542CD6-C62E-BB46-A30D-63C9AC768AE9}"/>
              </a:ext>
            </a:extLst>
          </p:cNvPr>
          <p:cNvSpPr txBox="1"/>
          <p:nvPr/>
        </p:nvSpPr>
        <p:spPr>
          <a:xfrm>
            <a:off x="6737684" y="3223158"/>
            <a:ext cx="1337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changes in</a:t>
            </a:r>
          </a:p>
          <a:p>
            <a:r>
              <a:rPr lang="en-US" dirty="0"/>
              <a:t>timing, process, etc.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02497A-793D-B249-9FC5-1FEB3AA5BE60}"/>
              </a:ext>
            </a:extLst>
          </p:cNvPr>
          <p:cNvSpPr/>
          <p:nvPr/>
        </p:nvSpPr>
        <p:spPr>
          <a:xfrm>
            <a:off x="9153699" y="2962345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E9C1713-71F0-BE4E-BF84-B4EE20DDBD5A}"/>
              </a:ext>
            </a:extLst>
          </p:cNvPr>
          <p:cNvSpPr/>
          <p:nvPr/>
        </p:nvSpPr>
        <p:spPr>
          <a:xfrm>
            <a:off x="10556231" y="2590147"/>
            <a:ext cx="500790" cy="1712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A7954-1FBF-AA4F-97DE-08A9AE75F543}"/>
              </a:ext>
            </a:extLst>
          </p:cNvPr>
          <p:cNvSpPr txBox="1"/>
          <p:nvPr/>
        </p:nvSpPr>
        <p:spPr>
          <a:xfrm>
            <a:off x="11164756" y="3123229"/>
            <a:ext cx="84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</a:t>
            </a:r>
          </a:p>
          <a:p>
            <a:r>
              <a:rPr lang="en-US" dirty="0"/>
              <a:t>step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1122BE-5F91-344D-A050-A0E7F2A18308}"/>
              </a:ext>
            </a:extLst>
          </p:cNvPr>
          <p:cNvSpPr/>
          <p:nvPr/>
        </p:nvSpPr>
        <p:spPr>
          <a:xfrm>
            <a:off x="8345582" y="4627495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Step #3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462E6E-2897-4A49-9798-7990649FACB4}"/>
              </a:ext>
            </a:extLst>
          </p:cNvPr>
          <p:cNvCxnSpPr/>
          <p:nvPr/>
        </p:nvCxnSpPr>
        <p:spPr>
          <a:xfrm flipH="1">
            <a:off x="9404602" y="5321317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4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Groce, Alex</dc:creator>
  <cp:lastModifiedBy>Groce, Alex</cp:lastModifiedBy>
  <cp:revision>2</cp:revision>
  <cp:lastPrinted>2018-04-05T18:27:45Z</cp:lastPrinted>
  <dcterms:created xsi:type="dcterms:W3CDTF">2018-04-05T18:15:05Z</dcterms:created>
  <dcterms:modified xsi:type="dcterms:W3CDTF">2018-04-05T18:27:54Z</dcterms:modified>
</cp:coreProperties>
</file>