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howGuides="1">
      <p:cViewPr varScale="1">
        <p:scale>
          <a:sx n="113" d="100"/>
          <a:sy n="113" d="100"/>
        </p:scale>
        <p:origin x="96" y="77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55D10-9B37-401F-9501-F485E9883604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269-DCC5-4500-8AA2-814B0DC9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112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55D10-9B37-401F-9501-F485E9883604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269-DCC5-4500-8AA2-814B0DC9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2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55D10-9B37-401F-9501-F485E9883604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269-DCC5-4500-8AA2-814B0DC9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93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55D10-9B37-401F-9501-F485E9883604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269-DCC5-4500-8AA2-814B0DC9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95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55D10-9B37-401F-9501-F485E9883604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269-DCC5-4500-8AA2-814B0DC9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55D10-9B37-401F-9501-F485E9883604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269-DCC5-4500-8AA2-814B0DC9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42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55D10-9B37-401F-9501-F485E9883604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269-DCC5-4500-8AA2-814B0DC9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5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55D10-9B37-401F-9501-F485E9883604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269-DCC5-4500-8AA2-814B0DC9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71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55D10-9B37-401F-9501-F485E9883604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269-DCC5-4500-8AA2-814B0DC9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76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55D10-9B37-401F-9501-F485E9883604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269-DCC5-4500-8AA2-814B0DC9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71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55D10-9B37-401F-9501-F485E9883604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269-DCC5-4500-8AA2-814B0DC9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4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55D10-9B37-401F-9501-F485E9883604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B3269-DCC5-4500-8AA2-814B0DC9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0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ded Corner 3"/>
          <p:cNvSpPr/>
          <p:nvPr/>
        </p:nvSpPr>
        <p:spPr>
          <a:xfrm>
            <a:off x="2728932" y="1180076"/>
            <a:ext cx="3655902" cy="1070578"/>
          </a:xfrm>
          <a:prstGeom prst="foldedCorner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Input Meta-fuzzing Parameters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input_mutator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     { … } </a:t>
            </a:r>
            <a:b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select_next_input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 { … }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share_to_ensemble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 { … }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467600" y="2618799"/>
            <a:ext cx="1545755" cy="78205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Fuzzer Runtime</a:t>
            </a:r>
            <a:endParaRPr lang="en-US" dirty="0"/>
          </a:p>
        </p:txBody>
      </p:sp>
      <p:cxnSp>
        <p:nvCxnSpPr>
          <p:cNvPr id="7" name="Elbow Connector 6"/>
          <p:cNvCxnSpPr>
            <a:stCxn id="4" idx="3"/>
            <a:endCxn id="5" idx="1"/>
          </p:cNvCxnSpPr>
          <p:nvPr/>
        </p:nvCxnSpPr>
        <p:spPr>
          <a:xfrm>
            <a:off x="6384834" y="1715365"/>
            <a:ext cx="1082766" cy="1294461"/>
          </a:xfrm>
          <a:prstGeom prst="bentConnector3">
            <a:avLst>
              <a:gd name="adj1" fmla="val 17471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Folded Corner 9"/>
          <p:cNvSpPr/>
          <p:nvPr/>
        </p:nvSpPr>
        <p:spPr>
          <a:xfrm>
            <a:off x="602672" y="3581400"/>
            <a:ext cx="1385456" cy="662399"/>
          </a:xfrm>
          <a:prstGeom prst="foldedCorne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benchmark.exe</a:t>
            </a:r>
          </a:p>
        </p:txBody>
      </p:sp>
      <p:sp>
        <p:nvSpPr>
          <p:cNvPr id="13" name="Flowchart: Magnetic Disk 12"/>
          <p:cNvSpPr/>
          <p:nvPr/>
        </p:nvSpPr>
        <p:spPr>
          <a:xfrm>
            <a:off x="7630278" y="392409"/>
            <a:ext cx="1219200" cy="1622755"/>
          </a:xfrm>
          <a:prstGeom prst="flowChartMagneticDisk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 + Evaluation Corpus</a:t>
            </a:r>
            <a:endParaRPr lang="en-US" dirty="0"/>
          </a:p>
        </p:txBody>
      </p:sp>
      <p:cxnSp>
        <p:nvCxnSpPr>
          <p:cNvPr id="18" name="Elbow Connector 17"/>
          <p:cNvCxnSpPr>
            <a:stCxn id="16" idx="3"/>
            <a:endCxn id="13" idx="2"/>
          </p:cNvCxnSpPr>
          <p:nvPr/>
        </p:nvCxnSpPr>
        <p:spPr>
          <a:xfrm>
            <a:off x="1787749" y="972464"/>
            <a:ext cx="5842529" cy="231323"/>
          </a:xfrm>
          <a:prstGeom prst="bentConnector3">
            <a:avLst>
              <a:gd name="adj1" fmla="val 86403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3" idx="3"/>
            <a:endCxn id="5" idx="0"/>
          </p:cNvCxnSpPr>
          <p:nvPr/>
        </p:nvCxnSpPr>
        <p:spPr>
          <a:xfrm rot="16200000" flipH="1">
            <a:off x="7938361" y="2316681"/>
            <a:ext cx="603635" cy="60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0" idx="3"/>
            <a:endCxn id="179" idx="1"/>
          </p:cNvCxnSpPr>
          <p:nvPr/>
        </p:nvCxnSpPr>
        <p:spPr>
          <a:xfrm flipV="1">
            <a:off x="1988128" y="3911122"/>
            <a:ext cx="5550098" cy="1478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79" idx="0"/>
            <a:endCxn id="5" idx="2"/>
          </p:cNvCxnSpPr>
          <p:nvPr/>
        </p:nvCxnSpPr>
        <p:spPr>
          <a:xfrm rot="16200000" flipV="1">
            <a:off x="8147107" y="3494224"/>
            <a:ext cx="187106" cy="36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Folded Corner 38"/>
          <p:cNvSpPr/>
          <p:nvPr/>
        </p:nvSpPr>
        <p:spPr>
          <a:xfrm>
            <a:off x="9524237" y="2706924"/>
            <a:ext cx="1178150" cy="604314"/>
          </a:xfrm>
          <a:prstGeom prst="foldedCorne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New Input</a:t>
            </a:r>
            <a:endParaRPr lang="en-US" dirty="0"/>
          </a:p>
        </p:txBody>
      </p:sp>
      <p:cxnSp>
        <p:nvCxnSpPr>
          <p:cNvPr id="41" name="Elbow Connector 40"/>
          <p:cNvCxnSpPr>
            <a:stCxn id="5" idx="3"/>
            <a:endCxn id="39" idx="1"/>
          </p:cNvCxnSpPr>
          <p:nvPr/>
        </p:nvCxnSpPr>
        <p:spPr>
          <a:xfrm flipV="1">
            <a:off x="9013355" y="3009081"/>
            <a:ext cx="510882" cy="745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44" idx="1"/>
            <a:endCxn id="13" idx="4"/>
          </p:cNvCxnSpPr>
          <p:nvPr/>
        </p:nvCxnSpPr>
        <p:spPr>
          <a:xfrm rot="10800000" flipV="1">
            <a:off x="8849479" y="1203315"/>
            <a:ext cx="540027" cy="47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9389505" y="854054"/>
            <a:ext cx="1447800" cy="69852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evaluate(…);</a:t>
            </a:r>
            <a:endParaRPr lang="en-US" dirty="0"/>
          </a:p>
        </p:txBody>
      </p:sp>
      <p:cxnSp>
        <p:nvCxnSpPr>
          <p:cNvPr id="55" name="Elbow Connector 54"/>
          <p:cNvCxnSpPr>
            <a:stCxn id="39" idx="0"/>
            <a:endCxn id="44" idx="2"/>
          </p:cNvCxnSpPr>
          <p:nvPr/>
        </p:nvCxnSpPr>
        <p:spPr>
          <a:xfrm rot="5400000" flipH="1" flipV="1">
            <a:off x="9536184" y="2129704"/>
            <a:ext cx="1154349" cy="93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62" idx="3"/>
            <a:endCxn id="179" idx="1"/>
          </p:cNvCxnSpPr>
          <p:nvPr/>
        </p:nvCxnSpPr>
        <p:spPr>
          <a:xfrm>
            <a:off x="1988128" y="3150600"/>
            <a:ext cx="5550098" cy="760522"/>
          </a:xfrm>
          <a:prstGeom prst="bentConnector3">
            <a:avLst>
              <a:gd name="adj1" fmla="val 4479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Folded Corner 61"/>
          <p:cNvSpPr/>
          <p:nvPr/>
        </p:nvSpPr>
        <p:spPr>
          <a:xfrm>
            <a:off x="602672" y="2819400"/>
            <a:ext cx="1385456" cy="662399"/>
          </a:xfrm>
          <a:prstGeom prst="foldedCorne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benchmark.c</a:t>
            </a:r>
            <a:endParaRPr lang="en-US" dirty="0" smtClean="0"/>
          </a:p>
        </p:txBody>
      </p:sp>
      <p:cxnSp>
        <p:nvCxnSpPr>
          <p:cNvPr id="78" name="Elbow Connector 77"/>
          <p:cNvCxnSpPr>
            <a:stCxn id="12" idx="2"/>
            <a:endCxn id="179" idx="1"/>
          </p:cNvCxnSpPr>
          <p:nvPr/>
        </p:nvCxnSpPr>
        <p:spPr>
          <a:xfrm rot="16200000" flipH="1">
            <a:off x="5855916" y="2228811"/>
            <a:ext cx="363587" cy="3001034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>
            <a:off x="609600" y="722747"/>
            <a:ext cx="1348032" cy="648853"/>
            <a:chOff x="3030517" y="917380"/>
            <a:chExt cx="1348032" cy="648853"/>
          </a:xfrm>
        </p:grpSpPr>
        <p:sp>
          <p:nvSpPr>
            <p:cNvPr id="107" name="Folded Corner 106"/>
            <p:cNvSpPr/>
            <p:nvPr/>
          </p:nvSpPr>
          <p:spPr>
            <a:xfrm>
              <a:off x="3200400" y="1066800"/>
              <a:ext cx="1178149" cy="499433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olded Corner 105"/>
            <p:cNvSpPr/>
            <p:nvPr/>
          </p:nvSpPr>
          <p:spPr>
            <a:xfrm>
              <a:off x="3124200" y="990600"/>
              <a:ext cx="1178149" cy="499433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 smtClean="0"/>
            </a:p>
          </p:txBody>
        </p:sp>
        <p:sp>
          <p:nvSpPr>
            <p:cNvPr id="16" name="Folded Corner 15"/>
            <p:cNvSpPr/>
            <p:nvPr/>
          </p:nvSpPr>
          <p:spPr>
            <a:xfrm>
              <a:off x="3030517" y="917380"/>
              <a:ext cx="1178149" cy="499433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Seed Files</a:t>
              </a:r>
              <a:endParaRPr lang="en-US" dirty="0"/>
            </a:p>
          </p:txBody>
        </p:sp>
      </p:grpSp>
      <p:cxnSp>
        <p:nvCxnSpPr>
          <p:cNvPr id="110" name="Elbow Connector 109"/>
          <p:cNvCxnSpPr>
            <a:stCxn id="12" idx="3"/>
            <a:endCxn id="5" idx="1"/>
          </p:cNvCxnSpPr>
          <p:nvPr/>
        </p:nvCxnSpPr>
        <p:spPr>
          <a:xfrm flipV="1">
            <a:off x="6385959" y="3009826"/>
            <a:ext cx="1081641" cy="2420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Folded Corner 11"/>
          <p:cNvSpPr/>
          <p:nvPr/>
        </p:nvSpPr>
        <p:spPr>
          <a:xfrm>
            <a:off x="2688424" y="2476957"/>
            <a:ext cx="3697535" cy="1070578"/>
          </a:xfrm>
          <a:prstGeom prst="foldedCorner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Transformer Meta-fuzzing Parameters</a:t>
            </a:r>
            <a:br>
              <a:rPr lang="en-US" dirty="0" smtClean="0"/>
            </a:br>
            <a:r>
              <a:rPr lang="en-US" b="1" dirty="0" smtClean="0"/>
              <a:t>    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instrument(…){ … } 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transform(…) { … }</a:t>
            </a:r>
            <a:b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evaluate(…)  { … }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304800" y="4419600"/>
            <a:ext cx="195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Fuzz-User Provides</a:t>
            </a:r>
            <a:endParaRPr lang="en-US" dirty="0"/>
          </a:p>
        </p:txBody>
      </p:sp>
      <p:sp>
        <p:nvSpPr>
          <p:cNvPr id="167" name="TextBox 166"/>
          <p:cNvSpPr txBox="1"/>
          <p:nvPr/>
        </p:nvSpPr>
        <p:spPr>
          <a:xfrm>
            <a:off x="3822159" y="4419600"/>
            <a:ext cx="256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Fuzz-Researcher Provides</a:t>
            </a:r>
            <a:endParaRPr lang="en-US" dirty="0"/>
          </a:p>
        </p:txBody>
      </p:sp>
      <p:sp>
        <p:nvSpPr>
          <p:cNvPr id="168" name="TextBox 167"/>
          <p:cNvSpPr txBox="1"/>
          <p:nvPr/>
        </p:nvSpPr>
        <p:spPr>
          <a:xfrm>
            <a:off x="7822528" y="4419600"/>
            <a:ext cx="2620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Fuzzing Prep and Runtime</a:t>
            </a:r>
            <a:endParaRPr lang="en-US" dirty="0"/>
          </a:p>
        </p:txBody>
      </p:sp>
      <p:sp>
        <p:nvSpPr>
          <p:cNvPr id="179" name="Rounded Rectangle 178"/>
          <p:cNvSpPr/>
          <p:nvPr/>
        </p:nvSpPr>
        <p:spPr>
          <a:xfrm>
            <a:off x="7538226" y="3587959"/>
            <a:ext cx="1405232" cy="6463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Prepare</a:t>
            </a:r>
            <a:endParaRPr lang="en-US" dirty="0"/>
          </a:p>
        </p:txBody>
      </p:sp>
      <p:grpSp>
        <p:nvGrpSpPr>
          <p:cNvPr id="216" name="Group 215"/>
          <p:cNvGrpSpPr/>
          <p:nvPr/>
        </p:nvGrpSpPr>
        <p:grpSpPr>
          <a:xfrm>
            <a:off x="2438400" y="392409"/>
            <a:ext cx="4648200" cy="4396523"/>
            <a:chOff x="2438400" y="456381"/>
            <a:chExt cx="4648200" cy="5105400"/>
          </a:xfrm>
        </p:grpSpPr>
        <p:cxnSp>
          <p:nvCxnSpPr>
            <p:cNvPr id="152" name="Straight Connector 151"/>
            <p:cNvCxnSpPr/>
            <p:nvPr/>
          </p:nvCxnSpPr>
          <p:spPr>
            <a:xfrm>
              <a:off x="2438400" y="456381"/>
              <a:ext cx="0" cy="5105400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7086600" y="456381"/>
              <a:ext cx="0" cy="5105400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7707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ded Corner 3"/>
          <p:cNvSpPr/>
          <p:nvPr/>
        </p:nvSpPr>
        <p:spPr>
          <a:xfrm>
            <a:off x="1086619" y="2004060"/>
            <a:ext cx="3144088" cy="1424940"/>
          </a:xfrm>
          <a:prstGeom prst="foldedCorner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mutator</a:t>
            </a:r>
            <a:r>
              <a:rPr lang="en-US" dirty="0" smtClean="0"/>
              <a:t>(…) { … } </a:t>
            </a:r>
            <a:br>
              <a:rPr lang="en-US" dirty="0" smtClean="0"/>
            </a:br>
            <a:r>
              <a:rPr lang="en-US" dirty="0" err="1" smtClean="0"/>
              <a:t>select_next_input</a:t>
            </a:r>
            <a:r>
              <a:rPr lang="en-US" dirty="0" smtClean="0"/>
              <a:t>(…) { … }</a:t>
            </a:r>
          </a:p>
          <a:p>
            <a:r>
              <a:rPr lang="en-US" dirty="0" err="1" smtClean="0"/>
              <a:t>share_to_ensemble</a:t>
            </a:r>
            <a:r>
              <a:rPr lang="en-US" dirty="0" smtClean="0"/>
              <a:t>(…) { …}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897163" y="2094172"/>
            <a:ext cx="2057400" cy="167640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Fuzzer</a:t>
            </a:r>
            <a:endParaRPr lang="en-US" dirty="0"/>
          </a:p>
        </p:txBody>
      </p:sp>
      <p:cxnSp>
        <p:nvCxnSpPr>
          <p:cNvPr id="7" name="Elbow Connector 6"/>
          <p:cNvCxnSpPr>
            <a:stCxn id="4" idx="3"/>
            <a:endCxn id="5" idx="1"/>
          </p:cNvCxnSpPr>
          <p:nvPr/>
        </p:nvCxnSpPr>
        <p:spPr>
          <a:xfrm>
            <a:off x="4230707" y="2716530"/>
            <a:ext cx="1666456" cy="215842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Folded Corner 11"/>
          <p:cNvSpPr/>
          <p:nvPr/>
        </p:nvSpPr>
        <p:spPr>
          <a:xfrm>
            <a:off x="1782363" y="3557989"/>
            <a:ext cx="2087163" cy="973253"/>
          </a:xfrm>
          <a:prstGeom prst="foldedCorner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instrument(…) {…} </a:t>
            </a:r>
          </a:p>
          <a:p>
            <a:r>
              <a:rPr lang="en-US" dirty="0" smtClean="0"/>
              <a:t>transform(…) {…}</a:t>
            </a:r>
            <a:br>
              <a:rPr lang="en-US" dirty="0" smtClean="0"/>
            </a:br>
            <a:r>
              <a:rPr lang="en-US" dirty="0" smtClean="0"/>
              <a:t>evaluate(..) { …}</a:t>
            </a:r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4449363" y="722572"/>
            <a:ext cx="1219200" cy="1219200"/>
          </a:xfrm>
          <a:prstGeom prst="flowChartMagneticDisk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Corpus</a:t>
            </a:r>
            <a:endParaRPr lang="en-US" dirty="0"/>
          </a:p>
        </p:txBody>
      </p:sp>
      <p:sp>
        <p:nvSpPr>
          <p:cNvPr id="16" name="Folded Corner 15"/>
          <p:cNvSpPr/>
          <p:nvPr/>
        </p:nvSpPr>
        <p:spPr>
          <a:xfrm>
            <a:off x="1865253" y="845546"/>
            <a:ext cx="1178149" cy="973253"/>
          </a:xfrm>
          <a:prstGeom prst="foldedCorne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Seed Files</a:t>
            </a:r>
            <a:endParaRPr lang="en-US" dirty="0"/>
          </a:p>
        </p:txBody>
      </p:sp>
      <p:cxnSp>
        <p:nvCxnSpPr>
          <p:cNvPr id="18" name="Elbow Connector 17"/>
          <p:cNvCxnSpPr>
            <a:stCxn id="16" idx="3"/>
            <a:endCxn id="13" idx="2"/>
          </p:cNvCxnSpPr>
          <p:nvPr/>
        </p:nvCxnSpPr>
        <p:spPr>
          <a:xfrm flipV="1">
            <a:off x="3043402" y="1332172"/>
            <a:ext cx="1405961" cy="1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3" idx="4"/>
            <a:endCxn id="5" idx="0"/>
          </p:cNvCxnSpPr>
          <p:nvPr/>
        </p:nvCxnSpPr>
        <p:spPr>
          <a:xfrm>
            <a:off x="5668563" y="1332172"/>
            <a:ext cx="1257300" cy="762000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0" idx="3"/>
            <a:endCxn id="5" idx="2"/>
          </p:cNvCxnSpPr>
          <p:nvPr/>
        </p:nvCxnSpPr>
        <p:spPr>
          <a:xfrm flipV="1">
            <a:off x="5931170" y="3770572"/>
            <a:ext cx="994693" cy="1384357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2" idx="3"/>
          </p:cNvCxnSpPr>
          <p:nvPr/>
        </p:nvCxnSpPr>
        <p:spPr>
          <a:xfrm flipV="1">
            <a:off x="3869526" y="3352800"/>
            <a:ext cx="2027637" cy="691816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Folded Corner 38"/>
          <p:cNvSpPr/>
          <p:nvPr/>
        </p:nvSpPr>
        <p:spPr>
          <a:xfrm>
            <a:off x="9422888" y="2444416"/>
            <a:ext cx="1178149" cy="973253"/>
          </a:xfrm>
          <a:prstGeom prst="foldedCorne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New Input</a:t>
            </a:r>
            <a:endParaRPr lang="en-US" dirty="0"/>
          </a:p>
        </p:txBody>
      </p:sp>
      <p:cxnSp>
        <p:nvCxnSpPr>
          <p:cNvPr id="41" name="Elbow Connector 40"/>
          <p:cNvCxnSpPr>
            <a:stCxn id="5" idx="3"/>
            <a:endCxn id="39" idx="1"/>
          </p:cNvCxnSpPr>
          <p:nvPr/>
        </p:nvCxnSpPr>
        <p:spPr>
          <a:xfrm flipV="1">
            <a:off x="7954563" y="2931043"/>
            <a:ext cx="1468325" cy="1329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44" idx="1"/>
            <a:endCxn id="13" idx="1"/>
          </p:cNvCxnSpPr>
          <p:nvPr/>
        </p:nvCxnSpPr>
        <p:spPr>
          <a:xfrm rot="10800000" flipV="1">
            <a:off x="5058964" y="496286"/>
            <a:ext cx="3962781" cy="226286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9021744" y="147025"/>
            <a:ext cx="1751838" cy="69852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evaluate(…);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867084" y="156906"/>
            <a:ext cx="1880964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Input + Evaluation</a:t>
            </a:r>
            <a:endParaRPr lang="en-US" dirty="0"/>
          </a:p>
        </p:txBody>
      </p:sp>
      <p:cxnSp>
        <p:nvCxnSpPr>
          <p:cNvPr id="55" name="Elbow Connector 54"/>
          <p:cNvCxnSpPr>
            <a:stCxn id="39" idx="0"/>
            <a:endCxn id="44" idx="2"/>
          </p:cNvCxnSpPr>
          <p:nvPr/>
        </p:nvCxnSpPr>
        <p:spPr>
          <a:xfrm rot="16200000" flipV="1">
            <a:off x="9155378" y="1587831"/>
            <a:ext cx="1598870" cy="114300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Folded Corner 61"/>
          <p:cNvSpPr/>
          <p:nvPr/>
        </p:nvSpPr>
        <p:spPr>
          <a:xfrm>
            <a:off x="4264796" y="4665185"/>
            <a:ext cx="1676400" cy="1066800"/>
          </a:xfrm>
          <a:prstGeom prst="foldedCorner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tofuzz.c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or </a:t>
            </a:r>
            <a:br>
              <a:rPr lang="en-US" dirty="0" smtClean="0"/>
            </a:br>
            <a:r>
              <a:rPr lang="en-US" dirty="0" smtClean="0"/>
              <a:t>tofuzz.exe</a:t>
            </a:r>
          </a:p>
        </p:txBody>
      </p:sp>
    </p:spTree>
    <p:extLst>
      <p:ext uri="{BB962C8B-B14F-4D97-AF65-F5344CB8AC3E}">
        <p14:creationId xmlns:p14="http://schemas.microsoft.com/office/powerpoint/2010/main" val="2735840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110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Hiser</dc:creator>
  <cp:lastModifiedBy>Jason Hiser</cp:lastModifiedBy>
  <cp:revision>12</cp:revision>
  <cp:lastPrinted>2023-09-08T16:49:17Z</cp:lastPrinted>
  <dcterms:created xsi:type="dcterms:W3CDTF">2023-09-08T15:38:38Z</dcterms:created>
  <dcterms:modified xsi:type="dcterms:W3CDTF">2023-09-08T16:49:19Z</dcterms:modified>
</cp:coreProperties>
</file>