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howGuides="1">
      <p:cViewPr>
        <p:scale>
          <a:sx n="100" d="100"/>
          <a:sy n="100" d="100"/>
        </p:scale>
        <p:origin x="576" y="10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D5F4-20EC-4B2E-886E-46B026E666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DDA7-0AF7-4DE2-B22A-9D7E888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2057399" y="2158573"/>
            <a:ext cx="9220201" cy="4547027"/>
          </a:xfrm>
          <a:prstGeom prst="roundRect">
            <a:avLst>
              <a:gd name="adj" fmla="val 1109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5500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3552588"/>
            <a:ext cx="586740" cy="740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488" y="3576935"/>
            <a:ext cx="574560" cy="6872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7334" y="4186535"/>
            <a:ext cx="98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Meta-Fuzz Coordinator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1" y="2586335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Meta-Fuzz Campaign Director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8917" y="4413362"/>
            <a:ext cx="144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Meta-Fuzz Report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448" y="938199"/>
            <a:ext cx="1603005" cy="814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05500" y="1704201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CISE Fuzzing Community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9" idx="1"/>
            <a:endCxn id="7" idx="3"/>
          </p:cNvCxnSpPr>
          <p:nvPr/>
        </p:nvCxnSpPr>
        <p:spPr>
          <a:xfrm rot="10800000" flipV="1">
            <a:off x="1322070" y="3920571"/>
            <a:ext cx="1782418" cy="23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5961961" y="999705"/>
            <a:ext cx="493577" cy="5059401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447704" y="1507945"/>
            <a:ext cx="499593" cy="4036904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5010542" y="1945108"/>
            <a:ext cx="499593" cy="3162579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523428" y="2432221"/>
            <a:ext cx="499593" cy="2188352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6482952" y="480718"/>
            <a:ext cx="491572" cy="6099380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ud 37"/>
          <p:cNvSpPr/>
          <p:nvPr/>
        </p:nvSpPr>
        <p:spPr>
          <a:xfrm>
            <a:off x="4287782" y="3978227"/>
            <a:ext cx="6380218" cy="257497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6" idx="3"/>
            <a:endCxn id="9" idx="0"/>
          </p:cNvCxnSpPr>
          <p:nvPr/>
        </p:nvCxnSpPr>
        <p:spPr>
          <a:xfrm>
            <a:off x="1828800" y="2400300"/>
            <a:ext cx="1562968" cy="1176635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2"/>
            <a:endCxn id="38" idx="2"/>
          </p:cNvCxnSpPr>
          <p:nvPr/>
        </p:nvCxnSpPr>
        <p:spPr>
          <a:xfrm rot="16200000" flipH="1">
            <a:off x="3540912" y="4499054"/>
            <a:ext cx="617514" cy="915805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ent Arrow 50"/>
          <p:cNvSpPr/>
          <p:nvPr/>
        </p:nvSpPr>
        <p:spPr>
          <a:xfrm rot="5400000">
            <a:off x="7587031" y="1487177"/>
            <a:ext cx="909285" cy="680652"/>
          </a:xfrm>
          <a:prstGeom prst="bentArrow">
            <a:avLst>
              <a:gd name="adj1" fmla="val 25000"/>
              <a:gd name="adj2" fmla="val 21613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334000" y="4581833"/>
            <a:ext cx="1262472" cy="1123334"/>
            <a:chOff x="5105400" y="4572000"/>
            <a:chExt cx="1262472" cy="112333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5400" y="4572000"/>
              <a:ext cx="1262472" cy="112333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49160" y="4899504"/>
              <a:ext cx="261020" cy="24796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13935" y="4767104"/>
              <a:ext cx="242934" cy="19087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22070" y="4862542"/>
              <a:ext cx="347860" cy="33731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7110" y="5048717"/>
              <a:ext cx="321523" cy="24423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625147" y="4581833"/>
            <a:ext cx="1262472" cy="1123334"/>
            <a:chOff x="5105400" y="4572000"/>
            <a:chExt cx="1262472" cy="11233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5400" y="4572000"/>
              <a:ext cx="1262472" cy="112333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49160" y="4899504"/>
              <a:ext cx="261020" cy="2479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13935" y="4767104"/>
              <a:ext cx="242934" cy="190877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22070" y="4862542"/>
              <a:ext cx="347860" cy="337319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7110" y="5048717"/>
              <a:ext cx="321523" cy="244234"/>
            </a:xfrm>
            <a:prstGeom prst="rect">
              <a:avLst/>
            </a:prstGeom>
          </p:spPr>
        </p:pic>
      </p:grpSp>
      <p:sp>
        <p:nvSpPr>
          <p:cNvPr id="84" name="TextBox 83"/>
          <p:cNvSpPr txBox="1"/>
          <p:nvPr/>
        </p:nvSpPr>
        <p:spPr>
          <a:xfrm>
            <a:off x="8001000" y="461508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1781311" y="5326281"/>
            <a:ext cx="200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Proposed </a:t>
            </a:r>
            <a:br>
              <a:rPr lang="en-US" dirty="0" smtClean="0"/>
            </a:br>
            <a:r>
              <a:rPr lang="en-US" dirty="0" smtClean="0"/>
              <a:t>Meta-Fuzzing    Infrastructure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72878" y="5723066"/>
            <a:ext cx="31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User-provided cloud resources backend </a:t>
            </a:r>
            <a:br>
              <a:rPr lang="en-US" sz="1400" dirty="0" smtClean="0"/>
            </a:br>
            <a:r>
              <a:rPr lang="en-US" sz="1400" dirty="0" smtClean="0"/>
              <a:t>coordinated fuzzing campaigns.</a:t>
            </a:r>
            <a:endParaRPr lang="en-US" sz="1400" dirty="0"/>
          </a:p>
        </p:txBody>
      </p:sp>
      <p:cxnSp>
        <p:nvCxnSpPr>
          <p:cNvPr id="89" name="Elbow Connector 88"/>
          <p:cNvCxnSpPr/>
          <p:nvPr/>
        </p:nvCxnSpPr>
        <p:spPr>
          <a:xfrm rot="5400000" flipH="1" flipV="1">
            <a:off x="6610809" y="3996276"/>
            <a:ext cx="12700" cy="129114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lded Corner 102"/>
          <p:cNvSpPr/>
          <p:nvPr/>
        </p:nvSpPr>
        <p:spPr>
          <a:xfrm>
            <a:off x="3810000" y="2362200"/>
            <a:ext cx="1367325" cy="867005"/>
          </a:xfrm>
          <a:prstGeom prst="foldedCorner">
            <a:avLst>
              <a:gd name="adj" fmla="val 29850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User </a:t>
            </a:r>
            <a:r>
              <a:rPr lang="en-US" sz="1200" dirty="0"/>
              <a:t>guides, quick-start guides, cookbooks, and </a:t>
            </a:r>
            <a:r>
              <a:rPr lang="en-US" sz="1200" dirty="0" smtClean="0"/>
              <a:t>documentation</a:t>
            </a:r>
            <a:endParaRPr lang="en-US" sz="1200" dirty="0"/>
          </a:p>
        </p:txBody>
      </p:sp>
      <p:cxnSp>
        <p:nvCxnSpPr>
          <p:cNvPr id="105" name="Elbow Connector 104"/>
          <p:cNvCxnSpPr/>
          <p:nvPr/>
        </p:nvCxnSpPr>
        <p:spPr>
          <a:xfrm rot="5400000">
            <a:off x="6906231" y="49418"/>
            <a:ext cx="499593" cy="6953958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530325" y="4581833"/>
            <a:ext cx="1262472" cy="1123334"/>
            <a:chOff x="5105400" y="4572000"/>
            <a:chExt cx="1262472" cy="1123334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5400" y="4572000"/>
              <a:ext cx="1262472" cy="1123334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49160" y="4899504"/>
              <a:ext cx="261020" cy="247969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13935" y="4767104"/>
              <a:ext cx="242934" cy="190877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22070" y="4862542"/>
              <a:ext cx="347860" cy="337319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7110" y="5048717"/>
              <a:ext cx="321523" cy="244234"/>
            </a:xfrm>
            <a:prstGeom prst="rect">
              <a:avLst/>
            </a:prstGeom>
          </p:spPr>
        </p:pic>
      </p:grpSp>
      <p:cxnSp>
        <p:nvCxnSpPr>
          <p:cNvPr id="119" name="Elbow Connector 118"/>
          <p:cNvCxnSpPr/>
          <p:nvPr/>
        </p:nvCxnSpPr>
        <p:spPr>
          <a:xfrm rot="10800000" flipV="1">
            <a:off x="7256384" y="4417119"/>
            <a:ext cx="717733" cy="22473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>
            <a:off x="8382000" y="4417119"/>
            <a:ext cx="779561" cy="22473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013384" y="415189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158001" y="2438400"/>
            <a:ext cx="1270999" cy="59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Interface</a:t>
            </a:r>
            <a:br>
              <a:rPr lang="en-US" sz="1400" dirty="0" smtClean="0"/>
            </a:br>
            <a:r>
              <a:rPr lang="en-US" sz="1400" dirty="0" smtClean="0"/>
              <a:t>(&amp; REST API)</a:t>
            </a:r>
            <a:endParaRPr lang="en-US" sz="14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400800" y="2728252"/>
            <a:ext cx="881653" cy="69272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Machine Images</a:t>
            </a:r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5382491" y="2728252"/>
            <a:ext cx="969818" cy="69272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Fuzzers + Configuration</a:t>
            </a:r>
            <a:endParaRPr lang="en-US" sz="11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315200" y="2728252"/>
            <a:ext cx="801503" cy="69272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</a:t>
            </a:r>
            <a:r>
              <a:rPr lang="en-US" sz="1100" dirty="0" err="1" smtClean="0"/>
              <a:t>Mutators</a:t>
            </a:r>
            <a:endParaRPr lang="en-US" sz="11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8151709" y="2734268"/>
            <a:ext cx="1173480" cy="69272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Instrumentors</a:t>
            </a:r>
            <a:r>
              <a:rPr lang="en-US" sz="1100" dirty="0" smtClean="0"/>
              <a:t> (Source/ Binary)</a:t>
            </a:r>
            <a:endParaRPr lang="en-US" sz="11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9377676" y="2736273"/>
            <a:ext cx="801503" cy="69272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Cloud Interfaces</a:t>
            </a:r>
            <a:endParaRPr lang="en-US" sz="1100" dirty="0"/>
          </a:p>
        </p:txBody>
      </p:sp>
      <p:sp>
        <p:nvSpPr>
          <p:cNvPr id="104" name="Flowchart: Magnetic Disk 103"/>
          <p:cNvSpPr/>
          <p:nvPr/>
        </p:nvSpPr>
        <p:spPr>
          <a:xfrm>
            <a:off x="10232254" y="2728252"/>
            <a:ext cx="801503" cy="69272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Bench-marks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18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Hiser</dc:creator>
  <cp:lastModifiedBy>Jason Hiser</cp:lastModifiedBy>
  <cp:revision>12</cp:revision>
  <dcterms:created xsi:type="dcterms:W3CDTF">2023-09-07T12:18:13Z</dcterms:created>
  <dcterms:modified xsi:type="dcterms:W3CDTF">2023-09-07T13:52:14Z</dcterms:modified>
</cp:coreProperties>
</file>