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28600"/>
            <a:ext cx="1828800" cy="14478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Feedback-Driven Mutation Testing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0737" y="2454208"/>
            <a:ext cx="1844671" cy="1010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Tests/Test Generator/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Verification Tool</a:t>
            </a:r>
          </a:p>
        </p:txBody>
      </p:sp>
      <p:cxnSp>
        <p:nvCxnSpPr>
          <p:cNvPr id="26" name="Straight Arrow Connector 25"/>
          <p:cNvCxnSpPr>
            <a:cxnSpLocks/>
            <a:endCxn id="36" idx="1"/>
          </p:cNvCxnSpPr>
          <p:nvPr/>
        </p:nvCxnSpPr>
        <p:spPr>
          <a:xfrm>
            <a:off x="3657600" y="1163022"/>
            <a:ext cx="640913" cy="521336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90627" y="4595655"/>
            <a:ext cx="2345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Developer/verification</a:t>
            </a:r>
            <a:br>
              <a:rPr lang="en-US" dirty="0"/>
            </a:br>
            <a:r>
              <a:rPr lang="en-US" dirty="0"/>
              <a:t>or test engineer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68" y="3678545"/>
            <a:ext cx="838200" cy="91617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298513" y="1303358"/>
            <a:ext cx="1851024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SUT Source</a:t>
            </a:r>
          </a:p>
        </p:txBody>
      </p:sp>
      <p:cxnSp>
        <p:nvCxnSpPr>
          <p:cNvPr id="38" name="Straight Arrow Connector 37"/>
          <p:cNvCxnSpPr>
            <a:cxnSpLocks/>
            <a:stCxn id="4" idx="2"/>
            <a:endCxn id="5" idx="1"/>
          </p:cNvCxnSpPr>
          <p:nvPr/>
        </p:nvCxnSpPr>
        <p:spPr>
          <a:xfrm>
            <a:off x="2667000" y="1676400"/>
            <a:ext cx="1653737" cy="1283241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rved Left Arrow 50"/>
          <p:cNvSpPr/>
          <p:nvPr/>
        </p:nvSpPr>
        <p:spPr>
          <a:xfrm flipH="1">
            <a:off x="291956" y="685800"/>
            <a:ext cx="1447800" cy="38862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  <a:stCxn id="36" idx="1"/>
            <a:endCxn id="3" idx="0"/>
          </p:cNvCxnSpPr>
          <p:nvPr/>
        </p:nvCxnSpPr>
        <p:spPr>
          <a:xfrm flipH="1">
            <a:off x="2665268" y="1684358"/>
            <a:ext cx="1633245" cy="1994187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" idx="1"/>
            <a:endCxn id="3" idx="0"/>
          </p:cNvCxnSpPr>
          <p:nvPr/>
        </p:nvCxnSpPr>
        <p:spPr>
          <a:xfrm flipH="1">
            <a:off x="2665268" y="2959641"/>
            <a:ext cx="1655469" cy="718904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6778" y="1823755"/>
            <a:ext cx="97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Ranked</a:t>
            </a:r>
          </a:p>
          <a:p>
            <a:pPr algn="ctr"/>
            <a:r>
              <a:rPr lang="en-US" dirty="0"/>
              <a:t>Mutants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629400" y="3200400"/>
            <a:ext cx="1676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Mutant Utility Predictor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629400" y="762000"/>
            <a:ext cx="1676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Mutant Generator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629400" y="1981200"/>
            <a:ext cx="1676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FPF-Based Novelty Ranking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29400" y="4419600"/>
            <a:ext cx="1676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Feedback Analysis</a:t>
            </a:r>
          </a:p>
        </p:txBody>
      </p:sp>
      <p:cxnSp>
        <p:nvCxnSpPr>
          <p:cNvPr id="1051" name="Straight Connector 1050"/>
          <p:cNvCxnSpPr>
            <a:cxnSpLocks/>
          </p:cNvCxnSpPr>
          <p:nvPr/>
        </p:nvCxnSpPr>
        <p:spPr>
          <a:xfrm>
            <a:off x="8458200" y="685800"/>
            <a:ext cx="76200" cy="487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/>
          <p:nvPr/>
        </p:nvCxnSpPr>
        <p:spPr>
          <a:xfrm flipH="1">
            <a:off x="8382000" y="6858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8458200" y="55626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508625" y="281359"/>
            <a:ext cx="3554614" cy="2687266"/>
          </a:xfrm>
          <a:custGeom>
            <a:avLst/>
            <a:gdLst>
              <a:gd name="connsiteX0" fmla="*/ 3127375 w 3554614"/>
              <a:gd name="connsiteY0" fmla="*/ 2687266 h 2687266"/>
              <a:gd name="connsiteX1" fmla="*/ 3286125 w 3554614"/>
              <a:gd name="connsiteY1" fmla="*/ 226641 h 2687266"/>
              <a:gd name="connsiteX2" fmla="*/ 0 w 3554614"/>
              <a:gd name="connsiteY2" fmla="*/ 258391 h 268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614" h="2687266">
                <a:moveTo>
                  <a:pt x="3127375" y="2687266"/>
                </a:moveTo>
                <a:cubicBezTo>
                  <a:pt x="3467364" y="1659359"/>
                  <a:pt x="3807354" y="631453"/>
                  <a:pt x="3286125" y="226641"/>
                </a:cubicBezTo>
                <a:cubicBezTo>
                  <a:pt x="2764896" y="-178171"/>
                  <a:pt x="1382448" y="40110"/>
                  <a:pt x="0" y="258391"/>
                </a:cubicBezTo>
              </a:path>
            </a:pathLst>
          </a:cu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7" idx="2"/>
          </p:cNvCxnSpPr>
          <p:nvPr/>
        </p:nvCxnSpPr>
        <p:spPr>
          <a:xfrm flipH="1">
            <a:off x="3657600" y="539750"/>
            <a:ext cx="1851025" cy="527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TextBox 1064"/>
          <p:cNvSpPr txBox="1"/>
          <p:nvPr/>
        </p:nvSpPr>
        <p:spPr>
          <a:xfrm>
            <a:off x="871392" y="3025980"/>
            <a:ext cx="1151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Developer</a:t>
            </a:r>
          </a:p>
          <a:p>
            <a:pPr algn="ctr"/>
            <a:r>
              <a:rPr lang="en-US" dirty="0"/>
              <a:t>Feedback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B521AA-0B49-3246-97CF-0B702B261742}"/>
              </a:ext>
            </a:extLst>
          </p:cNvPr>
          <p:cNvCxnSpPr>
            <a:cxnSpLocks/>
          </p:cNvCxnSpPr>
          <p:nvPr/>
        </p:nvCxnSpPr>
        <p:spPr>
          <a:xfrm flipH="1">
            <a:off x="1963881" y="1742248"/>
            <a:ext cx="55419" cy="237744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4A93D1-FFD1-CF47-8D1F-A6605D825986}"/>
              </a:ext>
            </a:extLst>
          </p:cNvPr>
          <p:cNvSpPr txBox="1"/>
          <p:nvPr/>
        </p:nvSpPr>
        <p:spPr>
          <a:xfrm>
            <a:off x="2071855" y="2677397"/>
            <a:ext cx="141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Fixes to SUT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14F895-D911-C741-91C0-2F9692BA8446}"/>
              </a:ext>
            </a:extLst>
          </p:cNvPr>
          <p:cNvSpPr txBox="1"/>
          <p:nvPr/>
        </p:nvSpPr>
        <p:spPr>
          <a:xfrm>
            <a:off x="2870664" y="3531551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Fixes to Testing</a:t>
            </a:r>
          </a:p>
        </p:txBody>
      </p:sp>
    </p:spTree>
    <p:extLst>
      <p:ext uri="{BB962C8B-B14F-4D97-AF65-F5344CB8AC3E}">
        <p14:creationId xmlns:p14="http://schemas.microsoft.com/office/powerpoint/2010/main" val="54153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40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Claire Sk Le Goues</cp:lastModifiedBy>
  <cp:revision>22</cp:revision>
  <dcterms:created xsi:type="dcterms:W3CDTF">2009-07-14T17:36:04Z</dcterms:created>
  <dcterms:modified xsi:type="dcterms:W3CDTF">2019-11-08T22:10:52Z</dcterms:modified>
</cp:coreProperties>
</file>