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>
      <p:cViewPr varScale="1">
        <p:scale>
          <a:sx n="145" d="100"/>
          <a:sy n="145" d="100"/>
        </p:scale>
        <p:origin x="1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28600"/>
            <a:ext cx="1828800" cy="14478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Feedback-Driven Mutation Testing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5124" y="3810000"/>
            <a:ext cx="1844671" cy="1010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Tests/Test Generator/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Verificaton</a:t>
            </a:r>
            <a:r>
              <a:rPr lang="en-US" dirty="0">
                <a:solidFill>
                  <a:schemeClr val="tx1"/>
                </a:solidFill>
              </a:rPr>
              <a:t> Tool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263106" y="1787769"/>
            <a:ext cx="1510507" cy="726831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6059" y="5562600"/>
            <a:ext cx="2345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Developer/verification</a:t>
            </a:r>
            <a:br>
              <a:rPr lang="en-US" dirty="0"/>
            </a:br>
            <a:r>
              <a:rPr lang="en-US" dirty="0"/>
              <a:t>or test engineer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838200" cy="91617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175125" y="2587625"/>
            <a:ext cx="1851024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SUT Source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617788" y="1711569"/>
            <a:ext cx="1497012" cy="2067686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rved Left Arrow 50"/>
          <p:cNvSpPr/>
          <p:nvPr/>
        </p:nvSpPr>
        <p:spPr>
          <a:xfrm flipH="1">
            <a:off x="228600" y="1066800"/>
            <a:ext cx="1447800" cy="38862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1981200" y="3009900"/>
            <a:ext cx="2133600" cy="14859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 flipH="1">
            <a:off x="2000250" y="4160255"/>
            <a:ext cx="2114550" cy="335545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5808" y="2047048"/>
            <a:ext cx="97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Ranked</a:t>
            </a:r>
          </a:p>
          <a:p>
            <a:pPr algn="ctr"/>
            <a:r>
              <a:rPr lang="en-US" dirty="0"/>
              <a:t>Mutants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629400" y="35814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Feedback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29400" y="7620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FPF-Based Novelty Ranking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629400" y="21336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Mutant Utility Predictor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29400" y="50292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Mutant Generator</a:t>
            </a:r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8534400" y="990600"/>
            <a:ext cx="0" cy="487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H="1">
            <a:off x="8458200" y="9906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458200" y="58674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508625" y="281359"/>
            <a:ext cx="3554614" cy="2687266"/>
          </a:xfrm>
          <a:custGeom>
            <a:avLst/>
            <a:gdLst>
              <a:gd name="connsiteX0" fmla="*/ 3127375 w 3554614"/>
              <a:gd name="connsiteY0" fmla="*/ 2687266 h 2687266"/>
              <a:gd name="connsiteX1" fmla="*/ 3286125 w 3554614"/>
              <a:gd name="connsiteY1" fmla="*/ 226641 h 2687266"/>
              <a:gd name="connsiteX2" fmla="*/ 0 w 3554614"/>
              <a:gd name="connsiteY2" fmla="*/ 258391 h 268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614" h="2687266">
                <a:moveTo>
                  <a:pt x="3127375" y="2687266"/>
                </a:moveTo>
                <a:cubicBezTo>
                  <a:pt x="3467364" y="1659359"/>
                  <a:pt x="3807354" y="631453"/>
                  <a:pt x="3286125" y="226641"/>
                </a:cubicBezTo>
                <a:cubicBezTo>
                  <a:pt x="2764896" y="-178171"/>
                  <a:pt x="1382448" y="40110"/>
                  <a:pt x="0" y="258391"/>
                </a:cubicBezTo>
              </a:path>
            </a:pathLst>
          </a:cu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7" idx="2"/>
          </p:cNvCxnSpPr>
          <p:nvPr/>
        </p:nvCxnSpPr>
        <p:spPr>
          <a:xfrm flipH="1">
            <a:off x="3657600" y="539750"/>
            <a:ext cx="1851025" cy="527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TextBox 1064"/>
          <p:cNvSpPr txBox="1"/>
          <p:nvPr/>
        </p:nvSpPr>
        <p:spPr>
          <a:xfrm>
            <a:off x="871392" y="3025980"/>
            <a:ext cx="1151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Developer</a:t>
            </a:r>
          </a:p>
          <a:p>
            <a:pPr algn="ctr"/>
            <a:r>
              <a:rPr lang="en-US" dirty="0"/>
              <a:t>Feedback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B521AA-0B49-3246-97CF-0B702B261742}"/>
              </a:ext>
            </a:extLst>
          </p:cNvPr>
          <p:cNvCxnSpPr>
            <a:cxnSpLocks/>
          </p:cNvCxnSpPr>
          <p:nvPr/>
        </p:nvCxnSpPr>
        <p:spPr>
          <a:xfrm flipH="1">
            <a:off x="1963881" y="1742248"/>
            <a:ext cx="55419" cy="2755324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4A93D1-FFD1-CF47-8D1F-A6605D825986}"/>
              </a:ext>
            </a:extLst>
          </p:cNvPr>
          <p:cNvSpPr txBox="1"/>
          <p:nvPr/>
        </p:nvSpPr>
        <p:spPr>
          <a:xfrm>
            <a:off x="2247766" y="311991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Fixes to SUT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14F895-D911-C741-91C0-2F9692BA8446}"/>
              </a:ext>
            </a:extLst>
          </p:cNvPr>
          <p:cNvSpPr txBox="1"/>
          <p:nvPr/>
        </p:nvSpPr>
        <p:spPr>
          <a:xfrm>
            <a:off x="2539836" y="4309612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Fixes to Testing</a:t>
            </a:r>
          </a:p>
        </p:txBody>
      </p:sp>
    </p:spTree>
    <p:extLst>
      <p:ext uri="{BB962C8B-B14F-4D97-AF65-F5344CB8AC3E}">
        <p14:creationId xmlns:p14="http://schemas.microsoft.com/office/powerpoint/2010/main" val="54153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Groce, Alex</cp:lastModifiedBy>
  <cp:revision>21</cp:revision>
  <dcterms:created xsi:type="dcterms:W3CDTF">2009-07-14T17:36:04Z</dcterms:created>
  <dcterms:modified xsi:type="dcterms:W3CDTF">2018-10-28T21:22:30Z</dcterms:modified>
</cp:coreProperties>
</file>