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8A06-F3DC-2341-BAD1-4A213F08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40E85-AEE5-5E42-9B11-2EC914BB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67C0-4BC5-3E43-A143-F03541C9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9D3B-84DA-B34B-AAE7-6E8E7B2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772B-67E7-6944-9177-31EB4CE2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9FA-EC0F-0E42-B5EE-6620227C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D09C-C092-AA44-B3F6-4B3E5BE2F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2963-888E-6144-B386-85E6FBF1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6C40-F3FB-BC44-A747-464AB196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2483-1389-BE45-BDB0-84FAF25B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34AD2-4A80-BD45-AC39-FB63BC5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6A4C8-49AC-624E-8701-986B05C3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8DFF-19DD-0545-B3FD-8C7E040C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EEBC-58F0-D442-AB52-DBC97AD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BA73-2A9A-5841-B9CF-205AA7C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DAEB-8AF7-214D-AE47-204E1A89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018C-1950-A14E-8085-B37E511F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F26F-5E0F-5849-B288-61C4D6D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66CA-297D-2F41-90B4-29E1B2C8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015B-EE82-A64B-A91D-85FAEA57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5E07-28D4-724E-B922-3304732C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0E5E-3F89-1146-97F6-BB0A5369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4D1C-BA32-404E-B9D8-922C253D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4FFB-B388-124C-98C3-36617672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62F9-0C46-044E-B2F5-A5A87AE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90CC-C54C-B140-8466-170C539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B21-8701-1045-9ABD-6F70B3B5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F7D9F-278A-7143-8D95-7E0E22B7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1438-31BB-094D-9F5E-17B8371F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6A5B-577E-0F47-A058-827CF301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83B1-2DC4-AE4F-90AA-78149934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CD53-D4C1-C346-B49C-548357C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104F-C8EB-364B-B351-790E3470A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3D75E-C67C-1D4D-902C-A1E04481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0B7D9-0BB2-1646-B445-D0B59AF2A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AD953-4726-BF4B-9C29-E7829D04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BE9BC-39D7-5346-84DB-E82D809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F73F4-F6E0-154B-A213-F0B33755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84149-87EA-DC40-B677-1C6D6A83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7149-9E14-3342-93DA-58FA6269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BBA4B-98BD-8C4E-9F71-3048251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D677F-97F7-B146-BF47-AE25B51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05150-7E8C-0D4F-9993-12DF1732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9422C-DF8F-864F-8B87-6DEE072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328B6-F399-CF4A-A3A0-5A2FAD73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F48E-A3C3-974B-B580-1E331458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FDFB-4244-CF44-B8BB-054C9013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25B3-D7BD-944D-9C66-8BC6F62C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6D918-FFCA-B34C-8716-4A5B87ABE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A3F8D-6152-F344-99C5-6C3FEA6C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1E23-D710-7D49-A87C-BCFE50CD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F729-F656-0E4A-A055-FA24E8D1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9663-31FB-6A46-932F-6D6C0025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33C6B-4473-6B4B-8C61-B9E857A1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243F8-7AAB-4E47-A2D2-88BE6DF24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5C0F-0E70-D546-8FD5-F507E23E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EB10-3F0B-864B-A412-78CE0D0D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022D-25A7-DD49-A3F7-A5E0AF6A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77AC2-D07D-6841-BC67-3F7B5F77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BA11-FADF-B546-9532-66857E38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C1FB-A9F6-754D-A412-35C2D75A4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39FA-1871-3044-96EB-77E3DA0595C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A55D-1B3D-D044-89C5-48A787C54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BF88-098A-844C-AD75-7D9CA097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2E0D-CFF7-D34E-843A-E4FE020B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A092-D380-0545-8309-EE4F9DC61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90054-99A2-AE4A-BF3C-6B0096F6B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Groce, Alex</dc:creator>
  <cp:lastModifiedBy>Groce, Alex</cp:lastModifiedBy>
  <cp:revision>1</cp:revision>
  <dcterms:created xsi:type="dcterms:W3CDTF">2018-10-31T01:05:37Z</dcterms:created>
  <dcterms:modified xsi:type="dcterms:W3CDTF">2018-10-31T01:08:22Z</dcterms:modified>
</cp:coreProperties>
</file>