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11/8/19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11/8/19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11/8/19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C14C5-1CFE-4911-8CD9-CC6FA2EA80E0}" type="datetimeFigureOut">
              <a:rPr lang="en-US" smtClean="0"/>
              <a:pPr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CBA1AD73-2F4A-B042-8973-4F862EA5C892}"/>
              </a:ext>
            </a:extLst>
          </p:cNvPr>
          <p:cNvGrpSpPr/>
          <p:nvPr/>
        </p:nvGrpSpPr>
        <p:grpSpPr>
          <a:xfrm>
            <a:off x="291956" y="228600"/>
            <a:ext cx="8771283" cy="5334000"/>
            <a:chOff x="291956" y="228600"/>
            <a:chExt cx="8771283" cy="5334000"/>
          </a:xfrm>
        </p:grpSpPr>
        <p:sp>
          <p:nvSpPr>
            <p:cNvPr id="4" name="Rectangle 3"/>
            <p:cNvSpPr/>
            <p:nvPr/>
          </p:nvSpPr>
          <p:spPr>
            <a:xfrm>
              <a:off x="1752600" y="228600"/>
              <a:ext cx="1828800" cy="14478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Feedback-Driven Mutation Testing Framework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320737" y="2454208"/>
              <a:ext cx="1844671" cy="10108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Tests/Test Generator/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Verification Tool</a:t>
              </a:r>
            </a:p>
          </p:txBody>
        </p:sp>
        <p:cxnSp>
          <p:nvCxnSpPr>
            <p:cNvPr id="26" name="Straight Arrow Connector 25"/>
            <p:cNvCxnSpPr>
              <a:cxnSpLocks/>
              <a:endCxn id="36" idx="1"/>
            </p:cNvCxnSpPr>
            <p:nvPr/>
          </p:nvCxnSpPr>
          <p:spPr>
            <a:xfrm>
              <a:off x="3657600" y="1163022"/>
              <a:ext cx="640913" cy="521336"/>
            </a:xfrm>
            <a:prstGeom prst="straightConnector1">
              <a:avLst/>
            </a:prstGeom>
            <a:ln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590627" y="4595655"/>
              <a:ext cx="23454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Developer/verification</a:t>
              </a:r>
              <a:br>
                <a:rPr lang="en-US" dirty="0"/>
              </a:br>
              <a:r>
                <a:rPr lang="en-US" dirty="0"/>
                <a:t>or test engineer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6168" y="3678545"/>
              <a:ext cx="838200" cy="916172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4298513" y="1303358"/>
              <a:ext cx="1851024" cy="762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SUT Source</a:t>
              </a:r>
            </a:p>
          </p:txBody>
        </p:sp>
        <p:cxnSp>
          <p:nvCxnSpPr>
            <p:cNvPr id="38" name="Straight Arrow Connector 37"/>
            <p:cNvCxnSpPr>
              <a:cxnSpLocks/>
              <a:stCxn id="4" idx="2"/>
              <a:endCxn id="5" idx="1"/>
            </p:cNvCxnSpPr>
            <p:nvPr/>
          </p:nvCxnSpPr>
          <p:spPr>
            <a:xfrm>
              <a:off x="2667000" y="1676400"/>
              <a:ext cx="1653737" cy="1283241"/>
            </a:xfrm>
            <a:prstGeom prst="straightConnector1">
              <a:avLst/>
            </a:prstGeom>
            <a:ln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urved Left Arrow 50"/>
            <p:cNvSpPr/>
            <p:nvPr/>
          </p:nvSpPr>
          <p:spPr>
            <a:xfrm flipH="1">
              <a:off x="291956" y="685800"/>
              <a:ext cx="1447800" cy="3886200"/>
            </a:xfrm>
            <a:prstGeom prst="curvedLeftArrow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Arrow Connector 51"/>
            <p:cNvCxnSpPr>
              <a:cxnSpLocks/>
              <a:stCxn id="36" idx="1"/>
              <a:endCxn id="3" idx="0"/>
            </p:cNvCxnSpPr>
            <p:nvPr/>
          </p:nvCxnSpPr>
          <p:spPr>
            <a:xfrm flipH="1">
              <a:off x="2665268" y="1684358"/>
              <a:ext cx="1633245" cy="1994187"/>
            </a:xfrm>
            <a:prstGeom prst="straightConnector1">
              <a:avLst/>
            </a:prstGeom>
            <a:ln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cxnSpLocks/>
              <a:stCxn id="5" idx="1"/>
              <a:endCxn id="3" idx="0"/>
            </p:cNvCxnSpPr>
            <p:nvPr/>
          </p:nvCxnSpPr>
          <p:spPr>
            <a:xfrm flipH="1">
              <a:off x="2665268" y="2959641"/>
              <a:ext cx="1655469" cy="718904"/>
            </a:xfrm>
            <a:prstGeom prst="straightConnector1">
              <a:avLst/>
            </a:prstGeom>
            <a:ln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36778" y="1823755"/>
              <a:ext cx="9748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Ranked</a:t>
              </a:r>
            </a:p>
            <a:p>
              <a:pPr algn="ctr"/>
              <a:r>
                <a:rPr lang="en-US" dirty="0"/>
                <a:t>Mutants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629400" y="3200400"/>
              <a:ext cx="1676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Mutant Utility Predictor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629400" y="762000"/>
              <a:ext cx="1676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Mutant Generator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629400" y="1981200"/>
              <a:ext cx="1676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FPF-Based Novelty Ranking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629400" y="4419600"/>
              <a:ext cx="1676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Feedback Analysis</a:t>
              </a:r>
            </a:p>
          </p:txBody>
        </p:sp>
        <p:cxnSp>
          <p:nvCxnSpPr>
            <p:cNvPr id="1051" name="Straight Connector 1050"/>
            <p:cNvCxnSpPr>
              <a:cxnSpLocks/>
            </p:cNvCxnSpPr>
            <p:nvPr/>
          </p:nvCxnSpPr>
          <p:spPr>
            <a:xfrm>
              <a:off x="8458200" y="685800"/>
              <a:ext cx="76200" cy="4876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/>
            <p:cNvCxnSpPr/>
            <p:nvPr/>
          </p:nvCxnSpPr>
          <p:spPr>
            <a:xfrm flipH="1">
              <a:off x="8382000" y="685800"/>
              <a:ext cx="76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>
              <a:off x="8458200" y="5562600"/>
              <a:ext cx="76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Freeform 126"/>
            <p:cNvSpPr/>
            <p:nvPr/>
          </p:nvSpPr>
          <p:spPr>
            <a:xfrm>
              <a:off x="5508625" y="281359"/>
              <a:ext cx="3554614" cy="2687266"/>
            </a:xfrm>
            <a:custGeom>
              <a:avLst/>
              <a:gdLst>
                <a:gd name="connsiteX0" fmla="*/ 3127375 w 3554614"/>
                <a:gd name="connsiteY0" fmla="*/ 2687266 h 2687266"/>
                <a:gd name="connsiteX1" fmla="*/ 3286125 w 3554614"/>
                <a:gd name="connsiteY1" fmla="*/ 226641 h 2687266"/>
                <a:gd name="connsiteX2" fmla="*/ 0 w 3554614"/>
                <a:gd name="connsiteY2" fmla="*/ 258391 h 268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4614" h="2687266">
                  <a:moveTo>
                    <a:pt x="3127375" y="2687266"/>
                  </a:moveTo>
                  <a:cubicBezTo>
                    <a:pt x="3467364" y="1659359"/>
                    <a:pt x="3807354" y="631453"/>
                    <a:pt x="3286125" y="226641"/>
                  </a:cubicBezTo>
                  <a:cubicBezTo>
                    <a:pt x="2764896" y="-178171"/>
                    <a:pt x="1382448" y="40110"/>
                    <a:pt x="0" y="258391"/>
                  </a:cubicBezTo>
                </a:path>
              </a:pathLst>
            </a:custGeom>
            <a:ln>
              <a:head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Arrow Connector 132"/>
            <p:cNvCxnSpPr>
              <a:stCxn id="127" idx="2"/>
            </p:cNvCxnSpPr>
            <p:nvPr/>
          </p:nvCxnSpPr>
          <p:spPr>
            <a:xfrm flipH="1">
              <a:off x="3657600" y="539750"/>
              <a:ext cx="1851025" cy="5270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5" name="TextBox 1064"/>
            <p:cNvSpPr txBox="1"/>
            <p:nvPr/>
          </p:nvSpPr>
          <p:spPr>
            <a:xfrm>
              <a:off x="871392" y="3025980"/>
              <a:ext cx="11510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Developer</a:t>
              </a:r>
            </a:p>
            <a:p>
              <a:pPr algn="ctr"/>
              <a:r>
                <a:rPr lang="en-US" dirty="0"/>
                <a:t>Feedback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FB521AA-0B49-3246-97CF-0B702B261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3881" y="1742248"/>
              <a:ext cx="55419" cy="2377440"/>
            </a:xfrm>
            <a:prstGeom prst="straightConnector1">
              <a:avLst/>
            </a:prstGeom>
            <a:ln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14A93D1-FFD1-CF47-8D1F-A6605D825986}"/>
                </a:ext>
              </a:extLst>
            </p:cNvPr>
            <p:cNvSpPr txBox="1"/>
            <p:nvPr/>
          </p:nvSpPr>
          <p:spPr>
            <a:xfrm>
              <a:off x="2071855" y="2677397"/>
              <a:ext cx="1413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Fixes to SUT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014F895-D911-C741-91C0-2F9692BA8446}"/>
                </a:ext>
              </a:extLst>
            </p:cNvPr>
            <p:cNvSpPr txBox="1"/>
            <p:nvPr/>
          </p:nvSpPr>
          <p:spPr>
            <a:xfrm>
              <a:off x="2870664" y="3531551"/>
              <a:ext cx="15991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Fixes to 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1537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40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</dc:creator>
  <cp:lastModifiedBy>Claire Sk Le Goues</cp:lastModifiedBy>
  <cp:revision>24</cp:revision>
  <dcterms:created xsi:type="dcterms:W3CDTF">2009-07-14T17:36:04Z</dcterms:created>
  <dcterms:modified xsi:type="dcterms:W3CDTF">2019-11-08T22:28:57Z</dcterms:modified>
</cp:coreProperties>
</file>