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229600" cy="2193925"/>
  <p:notesSz cx="6858000" cy="9144000"/>
  <p:defaultTextStyle>
    <a:defPPr>
      <a:defRPr lang="en-US"/>
    </a:defPPr>
    <a:lvl1pPr marL="0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333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6666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4999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3332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1665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69998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8331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6664" algn="l" defTabSz="756666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201" d="100"/>
          <a:sy n="201" d="100"/>
        </p:scale>
        <p:origin x="200" y="1456"/>
      </p:cViewPr>
      <p:guideLst>
        <p:guide orient="horz" pos="691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681540"/>
            <a:ext cx="6995160" cy="4702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243224"/>
            <a:ext cx="576072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87860"/>
            <a:ext cx="1851660" cy="1871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87860"/>
            <a:ext cx="5417820" cy="1871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409801"/>
            <a:ext cx="6995160" cy="435738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929880"/>
            <a:ext cx="6995160" cy="47992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511917"/>
            <a:ext cx="3634740" cy="1447889"/>
          </a:xfrm>
        </p:spPr>
        <p:txBody>
          <a:bodyPr/>
          <a:lstStyle>
            <a:lvl1pPr>
              <a:defRPr sz="1680"/>
            </a:lvl1pPr>
            <a:lvl2pPr>
              <a:defRPr sz="1440"/>
            </a:lvl2pPr>
            <a:lvl3pPr>
              <a:defRPr sz="120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511917"/>
            <a:ext cx="3634740" cy="1447889"/>
          </a:xfrm>
        </p:spPr>
        <p:txBody>
          <a:bodyPr/>
          <a:lstStyle>
            <a:lvl1pPr>
              <a:defRPr sz="1680"/>
            </a:lvl1pPr>
            <a:lvl2pPr>
              <a:defRPr sz="1440"/>
            </a:lvl2pPr>
            <a:lvl3pPr>
              <a:defRPr sz="120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491095"/>
            <a:ext cx="3636169" cy="20466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695759"/>
            <a:ext cx="3636169" cy="1264046"/>
          </a:xfrm>
        </p:spPr>
        <p:txBody>
          <a:bodyPr/>
          <a:lstStyle>
            <a:lvl1pPr>
              <a:defRPr sz="1440"/>
            </a:lvl1pPr>
            <a:lvl2pPr>
              <a:defRPr sz="1200"/>
            </a:lvl2pPr>
            <a:lvl3pPr>
              <a:defRPr sz="108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491095"/>
            <a:ext cx="3637598" cy="20466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695759"/>
            <a:ext cx="3637598" cy="1264046"/>
          </a:xfrm>
        </p:spPr>
        <p:txBody>
          <a:bodyPr/>
          <a:lstStyle>
            <a:lvl1pPr>
              <a:defRPr sz="1440"/>
            </a:lvl1pPr>
            <a:lvl2pPr>
              <a:defRPr sz="1200"/>
            </a:lvl2pPr>
            <a:lvl3pPr>
              <a:defRPr sz="108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87352"/>
            <a:ext cx="2707482" cy="37174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87351"/>
            <a:ext cx="4600575" cy="1872454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459099"/>
            <a:ext cx="2707482" cy="1500706"/>
          </a:xfrm>
        </p:spPr>
        <p:txBody>
          <a:bodyPr/>
          <a:lstStyle>
            <a:lvl1pPr marL="0" indent="0">
              <a:buNone/>
              <a:defRPr sz="840"/>
            </a:lvl1pPr>
            <a:lvl2pPr marL="274320" indent="0">
              <a:buNone/>
              <a:defRPr sz="720"/>
            </a:lvl2pPr>
            <a:lvl3pPr marL="548640" indent="0">
              <a:buNone/>
              <a:defRPr sz="600"/>
            </a:lvl3pPr>
            <a:lvl4pPr marL="822960" indent="0">
              <a:buNone/>
              <a:defRPr sz="540"/>
            </a:lvl4pPr>
            <a:lvl5pPr marL="1097280" indent="0">
              <a:buNone/>
              <a:defRPr sz="540"/>
            </a:lvl5pPr>
            <a:lvl6pPr marL="1371600" indent="0">
              <a:buNone/>
              <a:defRPr sz="540"/>
            </a:lvl6pPr>
            <a:lvl7pPr marL="1645920" indent="0">
              <a:buNone/>
              <a:defRPr sz="540"/>
            </a:lvl7pPr>
            <a:lvl8pPr marL="1920240" indent="0">
              <a:buNone/>
              <a:defRPr sz="540"/>
            </a:lvl8pPr>
            <a:lvl9pPr marL="2194560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535748"/>
            <a:ext cx="4937760" cy="18130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96030"/>
            <a:ext cx="4937760" cy="131635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717052"/>
            <a:ext cx="4937760" cy="257481"/>
          </a:xfrm>
        </p:spPr>
        <p:txBody>
          <a:bodyPr/>
          <a:lstStyle>
            <a:lvl1pPr marL="0" indent="0">
              <a:buNone/>
              <a:defRPr sz="840"/>
            </a:lvl1pPr>
            <a:lvl2pPr marL="274320" indent="0">
              <a:buNone/>
              <a:defRPr sz="720"/>
            </a:lvl2pPr>
            <a:lvl3pPr marL="548640" indent="0">
              <a:buNone/>
              <a:defRPr sz="600"/>
            </a:lvl3pPr>
            <a:lvl4pPr marL="822960" indent="0">
              <a:buNone/>
              <a:defRPr sz="540"/>
            </a:lvl4pPr>
            <a:lvl5pPr marL="1097280" indent="0">
              <a:buNone/>
              <a:defRPr sz="540"/>
            </a:lvl5pPr>
            <a:lvl6pPr marL="1371600" indent="0">
              <a:buNone/>
              <a:defRPr sz="540"/>
            </a:lvl6pPr>
            <a:lvl7pPr marL="1645920" indent="0">
              <a:buNone/>
              <a:defRPr sz="540"/>
            </a:lvl7pPr>
            <a:lvl8pPr marL="1920240" indent="0">
              <a:buNone/>
              <a:defRPr sz="540"/>
            </a:lvl8pPr>
            <a:lvl9pPr marL="2194560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87859"/>
            <a:ext cx="740664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511917"/>
            <a:ext cx="7406640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033445"/>
            <a:ext cx="1920240" cy="11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033445"/>
            <a:ext cx="2606040" cy="11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033445"/>
            <a:ext cx="1920240" cy="11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8640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548640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548640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472440" y="243522"/>
            <a:ext cx="2057400" cy="62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" b="1" dirty="0">
                <a:solidFill>
                  <a:schemeClr val="tx1"/>
                </a:solidFill>
              </a:rPr>
              <a:t>LOG(WARNING, “no config file”);</a:t>
            </a:r>
          </a:p>
          <a:p>
            <a:pPr marL="171450" indent="-171450" algn="ctr">
              <a:buFont typeface="Symbol" pitchFamily="2" charset="2"/>
              <a:buChar char="Þ"/>
            </a:pPr>
            <a:r>
              <a:rPr lang="en-US" sz="840" dirty="0">
                <a:solidFill>
                  <a:schemeClr val="tx1"/>
                </a:solidFill>
              </a:rPr>
              <a:t>(statement deletion)</a:t>
            </a:r>
            <a:endParaRPr lang="en-US" sz="840" b="1" dirty="0">
              <a:solidFill>
                <a:schemeClr val="tx1"/>
              </a:solidFill>
            </a:endParaRPr>
          </a:p>
          <a:p>
            <a:pPr algn="ctr"/>
            <a:r>
              <a:rPr lang="en-US" sz="840" b="1" dirty="0">
                <a:solidFill>
                  <a:schemeClr val="tx1"/>
                </a:solidFill>
              </a:rPr>
              <a:t>/* LOG(WARNING, “no config file”); */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20B43F-8E33-7E43-AF31-5F55E089C720}"/>
              </a:ext>
            </a:extLst>
          </p:cNvPr>
          <p:cNvSpPr/>
          <p:nvPr/>
        </p:nvSpPr>
        <p:spPr>
          <a:xfrm>
            <a:off x="474979" y="1310323"/>
            <a:ext cx="2057400" cy="62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" b="1" dirty="0">
                <a:solidFill>
                  <a:schemeClr val="tx1"/>
                </a:solidFill>
              </a:rPr>
              <a:t>for(</a:t>
            </a:r>
            <a:r>
              <a:rPr lang="en-US" sz="840" b="1" dirty="0" err="1">
                <a:solidFill>
                  <a:schemeClr val="tx1"/>
                </a:solidFill>
              </a:rPr>
              <a:t>int</a:t>
            </a:r>
            <a:r>
              <a:rPr lang="en-US" sz="840" b="1" dirty="0">
                <a:solidFill>
                  <a:schemeClr val="tx1"/>
                </a:solidFill>
              </a:rPr>
              <a:t>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= 0;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++;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&lt; k)</a:t>
            </a:r>
          </a:p>
          <a:p>
            <a:pPr marL="171450" indent="-171450" algn="ctr">
              <a:buFont typeface="Symbol" pitchFamily="2" charset="2"/>
              <a:buChar char="Þ"/>
            </a:pPr>
            <a:r>
              <a:rPr lang="en-US" sz="840" dirty="0">
                <a:solidFill>
                  <a:prstClr val="black"/>
                </a:solidFill>
              </a:rPr>
              <a:t>(replace with constant)</a:t>
            </a:r>
            <a:endParaRPr lang="en-US" sz="840" b="1" dirty="0">
              <a:solidFill>
                <a:prstClr val="black"/>
              </a:solidFill>
            </a:endParaRPr>
          </a:p>
          <a:p>
            <a:pPr algn="ctr"/>
            <a:r>
              <a:rPr lang="en-US" sz="840" b="1" dirty="0">
                <a:solidFill>
                  <a:schemeClr val="tx1"/>
                </a:solidFill>
              </a:rPr>
              <a:t>for(</a:t>
            </a:r>
            <a:r>
              <a:rPr lang="en-US" sz="840" b="1" dirty="0" err="1">
                <a:solidFill>
                  <a:schemeClr val="tx1"/>
                </a:solidFill>
              </a:rPr>
              <a:t>int</a:t>
            </a:r>
            <a:r>
              <a:rPr lang="en-US" sz="840" b="1" dirty="0">
                <a:solidFill>
                  <a:schemeClr val="tx1"/>
                </a:solidFill>
              </a:rPr>
              <a:t>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= 0;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++;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&lt; 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3534DF-B7CC-9749-A16D-532622DA8900}"/>
              </a:ext>
            </a:extLst>
          </p:cNvPr>
          <p:cNvSpPr/>
          <p:nvPr/>
        </p:nvSpPr>
        <p:spPr>
          <a:xfrm>
            <a:off x="3078480" y="243522"/>
            <a:ext cx="2057400" cy="62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" b="1" dirty="0">
                <a:solidFill>
                  <a:schemeClr val="tx1"/>
                </a:solidFill>
              </a:rPr>
              <a:t>enqueue(worklist, job[n]);</a:t>
            </a:r>
          </a:p>
          <a:p>
            <a:pPr marL="171450" indent="-171450" algn="ctr">
              <a:buFont typeface="Symbol" pitchFamily="2" charset="2"/>
              <a:buChar char="Þ"/>
            </a:pPr>
            <a:r>
              <a:rPr lang="en-US" sz="840" dirty="0">
                <a:solidFill>
                  <a:schemeClr val="tx1"/>
                </a:solidFill>
              </a:rPr>
              <a:t>(replace with constant)</a:t>
            </a:r>
            <a:endParaRPr lang="en-US" sz="840" b="1" dirty="0">
              <a:solidFill>
                <a:schemeClr val="tx1"/>
              </a:solidFill>
            </a:endParaRPr>
          </a:p>
          <a:p>
            <a:pPr algn="ctr"/>
            <a:r>
              <a:rPr lang="en-US" sz="840" b="1" dirty="0">
                <a:solidFill>
                  <a:schemeClr val="tx1"/>
                </a:solidFill>
              </a:rPr>
              <a:t>enqueue(worklist, job[0]);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1320CC-5F73-6D4D-904D-A07362A895D2}"/>
              </a:ext>
            </a:extLst>
          </p:cNvPr>
          <p:cNvSpPr/>
          <p:nvPr/>
        </p:nvSpPr>
        <p:spPr>
          <a:xfrm>
            <a:off x="3078480" y="1310323"/>
            <a:ext cx="2057400" cy="62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" b="1" dirty="0">
                <a:solidFill>
                  <a:schemeClr val="tx1"/>
                </a:solidFill>
              </a:rPr>
              <a:t>for(</a:t>
            </a:r>
            <a:r>
              <a:rPr lang="en-US" sz="840" b="1" dirty="0" err="1">
                <a:solidFill>
                  <a:schemeClr val="tx1"/>
                </a:solidFill>
              </a:rPr>
              <a:t>int</a:t>
            </a:r>
            <a:r>
              <a:rPr lang="en-US" sz="840" b="1" dirty="0">
                <a:solidFill>
                  <a:schemeClr val="tx1"/>
                </a:solidFill>
              </a:rPr>
              <a:t>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= 16;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++;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&lt; MAX_SIZE)</a:t>
            </a:r>
          </a:p>
          <a:p>
            <a:pPr marL="171450" indent="-171450" algn="ctr">
              <a:buFont typeface="Symbol" pitchFamily="2" charset="2"/>
              <a:buChar char="Þ"/>
            </a:pPr>
            <a:r>
              <a:rPr lang="en-US" sz="840" dirty="0">
                <a:solidFill>
                  <a:prstClr val="black"/>
                </a:solidFill>
              </a:rPr>
              <a:t>(increment constant)</a:t>
            </a:r>
            <a:endParaRPr lang="en-US" sz="840" b="1" dirty="0">
              <a:solidFill>
                <a:prstClr val="black"/>
              </a:solidFill>
            </a:endParaRPr>
          </a:p>
          <a:p>
            <a:pPr algn="ctr"/>
            <a:r>
              <a:rPr lang="en-US" sz="840" b="1" dirty="0">
                <a:solidFill>
                  <a:schemeClr val="tx1"/>
                </a:solidFill>
              </a:rPr>
              <a:t>for(</a:t>
            </a:r>
            <a:r>
              <a:rPr lang="en-US" sz="840" b="1" dirty="0" err="1">
                <a:solidFill>
                  <a:schemeClr val="tx1"/>
                </a:solidFill>
              </a:rPr>
              <a:t>int</a:t>
            </a:r>
            <a:r>
              <a:rPr lang="en-US" sz="840" b="1" dirty="0">
                <a:solidFill>
                  <a:schemeClr val="tx1"/>
                </a:solidFill>
              </a:rPr>
              <a:t>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= 17;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++; </a:t>
            </a:r>
            <a:r>
              <a:rPr lang="en-US" sz="840" b="1" dirty="0" err="1">
                <a:solidFill>
                  <a:schemeClr val="tx1"/>
                </a:solidFill>
              </a:rPr>
              <a:t>i</a:t>
            </a:r>
            <a:r>
              <a:rPr lang="en-US" sz="840" b="1" dirty="0">
                <a:solidFill>
                  <a:schemeClr val="tx1"/>
                </a:solidFill>
              </a:rPr>
              <a:t> &lt; MAX_SIZE);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CFD5-8B77-CB48-9B40-0141CB5E22B4}"/>
              </a:ext>
            </a:extLst>
          </p:cNvPr>
          <p:cNvSpPr/>
          <p:nvPr/>
        </p:nvSpPr>
        <p:spPr>
          <a:xfrm>
            <a:off x="381000" y="106362"/>
            <a:ext cx="224028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err="1">
                <a:ln>
                  <a:solidFill>
                    <a:schemeClr val="tx1"/>
                  </a:solidFill>
                </a:ln>
              </a:rPr>
              <a:t>config.c</a:t>
            </a:r>
            <a:endParaRPr lang="en-US" sz="108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95DDEE-8093-A843-80D8-9F8D52CD683C}"/>
              </a:ext>
            </a:extLst>
          </p:cNvPr>
          <p:cNvSpPr/>
          <p:nvPr/>
        </p:nvSpPr>
        <p:spPr>
          <a:xfrm>
            <a:off x="2987040" y="106814"/>
            <a:ext cx="2240280" cy="198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err="1">
                <a:ln>
                  <a:solidFill>
                    <a:schemeClr val="tx1"/>
                  </a:solidFill>
                </a:ln>
              </a:rPr>
              <a:t>distrib.c</a:t>
            </a:r>
            <a:endParaRPr lang="en-US" sz="108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8A13A-B8CB-A641-BC33-1D89067CEDFA}"/>
              </a:ext>
            </a:extLst>
          </p:cNvPr>
          <p:cNvSpPr/>
          <p:nvPr/>
        </p:nvSpPr>
        <p:spPr>
          <a:xfrm>
            <a:off x="5684520" y="243070"/>
            <a:ext cx="2057400" cy="625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" b="1" dirty="0">
                <a:solidFill>
                  <a:schemeClr val="tx1"/>
                </a:solidFill>
              </a:rPr>
              <a:t>enqueue(files, *p);</a:t>
            </a:r>
          </a:p>
          <a:p>
            <a:pPr marL="171450" indent="-171450" algn="ctr">
              <a:buFont typeface="Symbol" pitchFamily="2" charset="2"/>
              <a:buChar char="Þ"/>
            </a:pPr>
            <a:r>
              <a:rPr lang="en-US" sz="840" dirty="0">
                <a:solidFill>
                  <a:schemeClr val="tx1"/>
                </a:solidFill>
              </a:rPr>
              <a:t>(statement deletion)</a:t>
            </a:r>
            <a:endParaRPr lang="en-US" sz="840" b="1" dirty="0">
              <a:solidFill>
                <a:schemeClr val="tx1"/>
              </a:solidFill>
            </a:endParaRPr>
          </a:p>
          <a:p>
            <a:pPr algn="ctr"/>
            <a:r>
              <a:rPr lang="en-US" sz="840" b="1" dirty="0">
                <a:solidFill>
                  <a:schemeClr val="tx1"/>
                </a:solidFill>
              </a:rPr>
              <a:t>/* enqueue(files, *p); */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681FC-3EAA-0242-BB92-84FC260D949F}"/>
              </a:ext>
            </a:extLst>
          </p:cNvPr>
          <p:cNvSpPr/>
          <p:nvPr/>
        </p:nvSpPr>
        <p:spPr>
          <a:xfrm>
            <a:off x="5684521" y="1310324"/>
            <a:ext cx="2057400" cy="62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" b="1" dirty="0">
                <a:solidFill>
                  <a:schemeClr val="tx1"/>
                </a:solidFill>
              </a:rPr>
              <a:t>LOG(INFO, “file saved”);</a:t>
            </a:r>
          </a:p>
          <a:p>
            <a:pPr marL="171450" indent="-171450" algn="ctr">
              <a:buFont typeface="Symbol" pitchFamily="2" charset="2"/>
              <a:buChar char="Þ"/>
            </a:pPr>
            <a:r>
              <a:rPr lang="en-US" sz="840" dirty="0">
                <a:solidFill>
                  <a:schemeClr val="tx1"/>
                </a:solidFill>
              </a:rPr>
              <a:t>(statement deletion)</a:t>
            </a:r>
            <a:endParaRPr lang="en-US" sz="840" b="1" dirty="0">
              <a:solidFill>
                <a:schemeClr val="tx1"/>
              </a:solidFill>
            </a:endParaRPr>
          </a:p>
          <a:p>
            <a:pPr algn="ctr"/>
            <a:r>
              <a:rPr lang="en-US" sz="840" b="1" dirty="0">
                <a:solidFill>
                  <a:schemeClr val="tx1"/>
                </a:solidFill>
              </a:rPr>
              <a:t>/* LOG(INFO, “file saved”); */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AA7A56-0F80-6749-A6A3-C6C041DAA6D9}"/>
              </a:ext>
            </a:extLst>
          </p:cNvPr>
          <p:cNvSpPr/>
          <p:nvPr/>
        </p:nvSpPr>
        <p:spPr>
          <a:xfrm>
            <a:off x="5593080" y="106362"/>
            <a:ext cx="2240280" cy="198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err="1">
                <a:ln>
                  <a:solidFill>
                    <a:schemeClr val="tx1"/>
                  </a:solidFill>
                </a:ln>
              </a:rPr>
              <a:t>saveresults.c</a:t>
            </a:r>
            <a:endParaRPr lang="en-US" sz="108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161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Microsoft Office User</cp:lastModifiedBy>
  <cp:revision>36</cp:revision>
  <dcterms:created xsi:type="dcterms:W3CDTF">2009-07-14T17:36:04Z</dcterms:created>
  <dcterms:modified xsi:type="dcterms:W3CDTF">2019-11-11T16:14:35Z</dcterms:modified>
</cp:coreProperties>
</file>