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CEDEEE-E32D-4817-8F3E-E60F18331D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103134B-EB04-42E4-B19A-D885BA809E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64F9AF4-CD29-4ABC-8D29-D265E1E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1F0BD-8FD8-4CC5-B47E-306C9B29B03F}" type="datetimeFigureOut">
              <a:rPr lang="es-MX" smtClean="0"/>
              <a:t>03/06/2018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675FF3C-3513-470E-9054-3F1D37993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33F5719-85A5-4557-B073-1B6072409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522BD-731D-4EF3-8447-03C7F65ADCD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90196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E65C04-8705-4E7A-ABAE-349451055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EB14127-8496-4786-A0D1-390ADDBCA1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AD67D56-A07D-4E64-B433-263CB03FB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1F0BD-8FD8-4CC5-B47E-306C9B29B03F}" type="datetimeFigureOut">
              <a:rPr lang="es-MX" smtClean="0"/>
              <a:t>03/06/2018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B05CC33-5F6F-4C8F-818E-66589C43B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C02B01C-E683-4399-B7CA-86E2FB3C3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522BD-731D-4EF3-8447-03C7F65ADCD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68972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5C4589D-B314-4C61-815F-F10E0327EA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060F781-20CE-4BB1-8F2E-7F32033E05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0BA6B12-4C12-4599-9433-973EA285B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1F0BD-8FD8-4CC5-B47E-306C9B29B03F}" type="datetimeFigureOut">
              <a:rPr lang="es-MX" smtClean="0"/>
              <a:t>03/06/2018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62D885B-DA02-420D-905A-D42A9ADEC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C63447F-FB63-422D-B2A2-C46FD8BDD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522BD-731D-4EF3-8447-03C7F65ADCD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14825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9D3869-18A5-41D6-9C9D-D22ABE5C7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BF6F78D-83D0-4AA3-8B3F-E6A42E4CBF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70AE59B-28F4-41D9-B95F-0B7EFAD7D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1F0BD-8FD8-4CC5-B47E-306C9B29B03F}" type="datetimeFigureOut">
              <a:rPr lang="es-MX" smtClean="0"/>
              <a:t>03/06/2018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69AEEBF-EFC6-4932-9DAC-4F2D26BCB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93170CF-B2C6-4E6C-ACD2-33B7B60AA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522BD-731D-4EF3-8447-03C7F65ADCD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63603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959430-6369-45E3-A09C-DB3F9B871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B95C69F-4DC3-4D72-8687-3C7C08B6D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CABBEB2-5CEB-4A48-BC78-CD1C3F325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1F0BD-8FD8-4CC5-B47E-306C9B29B03F}" type="datetimeFigureOut">
              <a:rPr lang="es-MX" smtClean="0"/>
              <a:t>03/06/2018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8F8A36F-B6BD-4BCD-B530-0FB1760EB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6F8C4B6-C8FB-4FBC-8C15-1D7D8E480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522BD-731D-4EF3-8447-03C7F65ADCD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14729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C63822-9D49-44A4-9F4A-E1E6CE8F8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7AB6C69-0877-49CA-9C7A-7CED7F6B01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7287D9E-3A25-4CF1-802A-8591CD9340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5F9C11C-B3D6-4376-9C46-166B227BB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1F0BD-8FD8-4CC5-B47E-306C9B29B03F}" type="datetimeFigureOut">
              <a:rPr lang="es-MX" smtClean="0"/>
              <a:t>03/06/2018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28116E2-3410-4469-A195-0D6A06587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87CF6B7-A710-487F-8322-5957BB0BB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522BD-731D-4EF3-8447-03C7F65ADCD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61327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26B183-08DD-4486-BE9C-C25C8F2FB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9A08553-F6BE-4128-8465-8560B4AF1F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06E4196-27C8-4991-B6DD-993CA51FC6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0D15082-84B6-4408-8E8B-649762F15A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CCEDAE6-2C9A-47AB-A1C3-58A49DCA64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8E6DD05-3F89-4948-B2D6-FB9FB4365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1F0BD-8FD8-4CC5-B47E-306C9B29B03F}" type="datetimeFigureOut">
              <a:rPr lang="es-MX" smtClean="0"/>
              <a:t>03/06/2018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8A8FD4B-3983-488A-AED0-0B203E621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9B18A6E-46D6-4E21-B6F5-B0401392A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522BD-731D-4EF3-8447-03C7F65ADCD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67016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CD21AD-3C8E-4619-BA53-34E8677F7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63C22AE-D32D-4FF3-BB89-FF2C6F668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1F0BD-8FD8-4CC5-B47E-306C9B29B03F}" type="datetimeFigureOut">
              <a:rPr lang="es-MX" smtClean="0"/>
              <a:t>03/06/2018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4E6E724-45A3-449D-89B5-CABB003A0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636EF7E-23E4-478F-9A2F-6FA5EBCFF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522BD-731D-4EF3-8447-03C7F65ADCD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05063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AF711AE-E7F4-4A60-BBF1-D8B7CA2ED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1F0BD-8FD8-4CC5-B47E-306C9B29B03F}" type="datetimeFigureOut">
              <a:rPr lang="es-MX" smtClean="0"/>
              <a:t>03/06/2018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178B998-5F17-4FDC-B091-EA77AC4A2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C60CBB5-523A-40BC-941B-D3D8A8E2D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522BD-731D-4EF3-8447-03C7F65ADCD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88134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43583C-0AB3-4C30-8A89-5A7BC4287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BC9761-B623-4C98-82C8-16EE048F08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1C2634C-D6BA-4372-A5D7-4707C96431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848AE6D-5745-4C49-807B-760911D46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1F0BD-8FD8-4CC5-B47E-306C9B29B03F}" type="datetimeFigureOut">
              <a:rPr lang="es-MX" smtClean="0"/>
              <a:t>03/06/2018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B8FC9E1-6614-40AF-9463-C360144B5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01AB191-4052-497A-8C32-2A992AD30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522BD-731D-4EF3-8447-03C7F65ADCD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91615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60B9F4-B3CA-4CD5-8C71-6E6E8B580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A6B0749-8C52-49BD-9B6C-340DE986E8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AF18A4F-6A1D-49BA-A030-11AC261F92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0867AB3-31CC-4CF6-B01E-920E90565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1F0BD-8FD8-4CC5-B47E-306C9B29B03F}" type="datetimeFigureOut">
              <a:rPr lang="es-MX" smtClean="0"/>
              <a:t>03/06/2018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75B2CC4-CAA3-4B07-966B-16CDC60AC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91A2427-FFD5-4749-9ABE-8CB4E792A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522BD-731D-4EF3-8447-03C7F65ADCD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59174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56939DD-71BF-4D92-8F70-763A55FCA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3871A01-21B0-43CD-8971-F28EAD6AEE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C0498D0-A3D3-49E6-A5FE-D36966C438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1F0BD-8FD8-4CC5-B47E-306C9B29B03F}" type="datetimeFigureOut">
              <a:rPr lang="es-MX" smtClean="0"/>
              <a:t>03/06/2018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DF112BB-48F9-4082-9AC4-81EDBE2437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6286EF9-7DA1-404B-81F7-DD8FF7A2B4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522BD-731D-4EF3-8447-03C7F65ADCD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48572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76F253DC-F7E4-47F1-B5A7-12A01EE455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3" y="581891"/>
            <a:ext cx="11702436" cy="589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937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34057DAE-FD3A-4445-A83F-C55AA196F8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958" y="267710"/>
            <a:ext cx="10607387" cy="644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33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B94815DC-0E4A-4552-906F-44BA6E7161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0854" y="0"/>
            <a:ext cx="85302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055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D3004282-017A-4D0C-9375-F813A8E5B1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4042" y="0"/>
            <a:ext cx="78239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514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C4D4D24-CB2A-443F-9475-0F91E37B00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700" y="2115127"/>
            <a:ext cx="8610600" cy="2373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5729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0</Words>
  <Application>Microsoft Office PowerPoint</Application>
  <PresentationFormat>Panorámica</PresentationFormat>
  <Paragraphs>0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Jose Alberto Aguilar Juarez</dc:creator>
  <cp:lastModifiedBy>Jose Alberto Aguilar Juarez</cp:lastModifiedBy>
  <cp:revision>2</cp:revision>
  <dcterms:created xsi:type="dcterms:W3CDTF">2018-06-03T14:11:43Z</dcterms:created>
  <dcterms:modified xsi:type="dcterms:W3CDTF">2018-06-03T14:23:06Z</dcterms:modified>
</cp:coreProperties>
</file>