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workflow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46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/>
  <cp:keywords/>
  <dcterms:created xsi:type="dcterms:W3CDTF">2025-05-15T19:06:01Z</dcterms:created>
  <dcterms:modified xsi:type="dcterms:W3CDTF">2025-05-15T19:06:01Z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