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66BB-DA8F-4B53-8645-A16946586E4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74E3-59F6-47A2-A4B9-7009F2A2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1364">
            <a:off x="1206062" y="733091"/>
            <a:ext cx="2617076" cy="268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 rot="19741364">
            <a:off x="366646" y="993223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Versicolor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9374" y="34710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835986">
            <a:off x="5624423" y="87907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4013">
            <a:off x="4343830" y="1394832"/>
            <a:ext cx="2937016" cy="2937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74" y="3902919"/>
            <a:ext cx="2094874" cy="2793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26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Grogan-Kaylor</dc:creator>
  <cp:lastModifiedBy>Andy Grogan-Kaylor</cp:lastModifiedBy>
  <cp:revision>2</cp:revision>
  <dcterms:created xsi:type="dcterms:W3CDTF">2020-02-23T20:10:42Z</dcterms:created>
  <dcterms:modified xsi:type="dcterms:W3CDTF">2020-02-23T20:14:26Z</dcterms:modified>
</cp:coreProperties>
</file>