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workflow_files/figure-pptx/mermaid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59000"/>
            <a:ext cx="5105400" cy="45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/>
  <cp:keywords/>
  <dcterms:created xsi:type="dcterms:W3CDTF">2025-07-30T20:50:28Z</dcterms:created>
  <dcterms:modified xsi:type="dcterms:W3CDTF">2025-07-30T20:50:28Z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