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0B3C-3CC7-3A47-987D-47F38007C42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EA7-3586-814A-BFB1-83CD9D6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urple flower&#10;&#10;Description automatically generated">
            <a:extLst>
              <a:ext uri="{FF2B5EF4-FFF2-40B4-BE49-F238E27FC236}">
                <a16:creationId xmlns:a16="http://schemas.microsoft.com/office/drawing/2014/main" id="{3A62F5A8-B11B-6C4A-A6D7-27DA14B6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0574">
            <a:off x="2323069" y="854318"/>
            <a:ext cx="4683211" cy="5149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30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Grogan-Kaylor, Andrew</cp:lastModifiedBy>
  <cp:revision>2</cp:revision>
  <dcterms:created xsi:type="dcterms:W3CDTF">2020-02-26T00:03:55Z</dcterms:created>
  <dcterms:modified xsi:type="dcterms:W3CDTF">2020-02-26T00:05:44Z</dcterms:modified>
</cp:coreProperties>
</file>