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5728"/>
  </p:normalViewPr>
  <p:slideViewPr>
    <p:cSldViewPr snapToGrid="0" snapToObjects="1">
      <p:cViewPr varScale="1">
        <p:scale>
          <a:sx n="109" d="100"/>
          <a:sy n="109" d="100"/>
        </p:scale>
        <p:origin x="5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99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0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279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761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10/19/20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14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5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761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91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752600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667002"/>
            <a:ext cx="3868340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752600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2667002"/>
            <a:ext cx="3887391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10/19/20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66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761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41CFF-90C9-47B3-9DA1-F2BF8D839F7E}" type="datetime1">
              <a:rPr lang="en-US" smtClean="0"/>
              <a:t>10/19/20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10/19/20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3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8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10/19/20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443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9144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"/>
            <a:ext cx="9144000" cy="1392401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425453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949451"/>
            <a:ext cx="78867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2460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10/19/20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2460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2460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85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7" r:id="rId9"/>
    <p:sldLayoutId id="2147483675" r:id="rId10"/>
    <p:sldLayoutId id="2147483676" r:id="rId11"/>
  </p:sldLayoutIdLst>
  <p:hf sldNum="0" hdr="0" ftr="0" dt="0"/>
  <p:txStyles>
    <p:titleStyle>
      <a:lvl1pPr algn="l" defTabSz="914377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7">
            <a:extLst>
              <a:ext uri="{FF2B5EF4-FFF2-40B4-BE49-F238E27FC236}">
                <a16:creationId xmlns:a16="http://schemas.microsoft.com/office/drawing/2014/main" id="{37FDDF72-DE39-4F99-A3C1-DD9D7815D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5E4ECE80-3AD1-450C-B62A-98788F193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C4056FD6-9767-4B1A-ACC2-9883F6A5B8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blipFill dpi="0" rotWithShape="1">
            <a:blip r:embed="rId2">
              <a:alphaModFix amt="2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932498-6100-46D8-8D0A-244B39C9ECF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r="3" b="-2"/>
          <a:stretch/>
        </p:blipFill>
        <p:spPr>
          <a:xfrm>
            <a:off x="20" y="10"/>
            <a:ext cx="9141694" cy="6856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165241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AnalogousFromDarkSeedLeftStep">
      <a:dk1>
        <a:srgbClr val="000000"/>
      </a:dk1>
      <a:lt1>
        <a:srgbClr val="FFFFFF"/>
      </a:lt1>
      <a:dk2>
        <a:srgbClr val="1B1D31"/>
      </a:dk2>
      <a:lt2>
        <a:srgbClr val="F0F3F2"/>
      </a:lt2>
      <a:accent1>
        <a:srgbClr val="E72972"/>
      </a:accent1>
      <a:accent2>
        <a:srgbClr val="D517AF"/>
      </a:accent2>
      <a:accent3>
        <a:srgbClr val="BD29E7"/>
      </a:accent3>
      <a:accent4>
        <a:srgbClr val="5E19D5"/>
      </a:accent4>
      <a:accent5>
        <a:srgbClr val="2933E7"/>
      </a:accent5>
      <a:accent6>
        <a:srgbClr val="1770D5"/>
      </a:accent6>
      <a:hlink>
        <a:srgbClr val="4E3FBF"/>
      </a:hlink>
      <a:folHlink>
        <a:srgbClr val="7F7F7F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printVTI" id="{AA8C8908-6BA4-477C-AEA4-CB6C32A1FE3B}" vid="{36392749-7C1D-4938-93BB-440CD2A1B0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Next LT Pro</vt:lpstr>
      <vt:lpstr>AvenirNext LT Pro Medium</vt:lpstr>
      <vt:lpstr>BlockprintVTI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Grogan-Kaylor, Andrew</dc:creator>
  <cp:lastModifiedBy>Grogan-Kaylor, Andrew</cp:lastModifiedBy>
  <cp:revision>1</cp:revision>
  <dcterms:created xsi:type="dcterms:W3CDTF">2020-10-19T21:20:39Z</dcterms:created>
  <dcterms:modified xsi:type="dcterms:W3CDTF">2020-10-19T21:20:55Z</dcterms:modified>
</cp:coreProperties>
</file>