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5" autoAdjust="0"/>
  </p:normalViewPr>
  <p:slideViewPr>
    <p:cSldViewPr snapToGrid="0" snapToObjects="1">
      <p:cViewPr varScale="1">
        <p:scale>
          <a:sx n="120" d="100"/>
          <a:sy n="120" d="100"/>
        </p:scale>
        <p:origin x="192" y="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Presentation Subtitle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F6A9F-795C-76C8-3E43-CE402AA9B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3" r="45297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145769 w 3182692"/>
              <a:gd name="connsiteY2" fmla="*/ 0 h 13716"/>
              <a:gd name="connsiteX3" fmla="*/ 1845961 w 3182692"/>
              <a:gd name="connsiteY3" fmla="*/ 0 h 13716"/>
              <a:gd name="connsiteX4" fmla="*/ 2450673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546154 w 3182692"/>
              <a:gd name="connsiteY7" fmla="*/ 13716 h 13716"/>
              <a:gd name="connsiteX8" fmla="*/ 1845961 w 3182692"/>
              <a:gd name="connsiteY8" fmla="*/ 13716 h 13716"/>
              <a:gd name="connsiteX9" fmla="*/ 1304904 w 3182692"/>
              <a:gd name="connsiteY9" fmla="*/ 13716 h 13716"/>
              <a:gd name="connsiteX10" fmla="*/ 668365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2187" y="3577"/>
                  <a:pt x="3182507" y="9896"/>
                  <a:pt x="3182692" y="13716"/>
                </a:cubicBezTo>
                <a:cubicBezTo>
                  <a:pt x="2975928" y="52878"/>
                  <a:pt x="2667693" y="14834"/>
                  <a:pt x="2482500" y="13716"/>
                </a:cubicBezTo>
                <a:cubicBezTo>
                  <a:pt x="2299734" y="32340"/>
                  <a:pt x="1925962" y="4731"/>
                  <a:pt x="1782308" y="13716"/>
                </a:cubicBezTo>
                <a:cubicBezTo>
                  <a:pt x="1635580" y="15974"/>
                  <a:pt x="1257854" y="-8235"/>
                  <a:pt x="1145769" y="13716"/>
                </a:cubicBezTo>
                <a:cubicBezTo>
                  <a:pt x="1025065" y="52002"/>
                  <a:pt x="247799" y="-16108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1785" y="2997"/>
                  <a:pt x="3182452" y="8915"/>
                  <a:pt x="3182692" y="13716"/>
                </a:cubicBezTo>
                <a:cubicBezTo>
                  <a:pt x="3091120" y="-27594"/>
                  <a:pt x="2811074" y="57121"/>
                  <a:pt x="2546154" y="13716"/>
                </a:cubicBezTo>
                <a:cubicBezTo>
                  <a:pt x="2285186" y="22957"/>
                  <a:pt x="2090205" y="-26893"/>
                  <a:pt x="1845961" y="13716"/>
                </a:cubicBezTo>
                <a:cubicBezTo>
                  <a:pt x="1599794" y="26921"/>
                  <a:pt x="1466284" y="32875"/>
                  <a:pt x="1304904" y="13716"/>
                </a:cubicBezTo>
                <a:cubicBezTo>
                  <a:pt x="1189365" y="39203"/>
                  <a:pt x="952251" y="18889"/>
                  <a:pt x="668365" y="13716"/>
                </a:cubicBezTo>
                <a:cubicBezTo>
                  <a:pt x="407868" y="39023"/>
                  <a:pt x="284672" y="-13977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182692" h="13716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757" y="2919"/>
                  <a:pt x="3181706" y="10491"/>
                  <a:pt x="3182692" y="13716"/>
                </a:cubicBezTo>
                <a:cubicBezTo>
                  <a:pt x="2996012" y="-5803"/>
                  <a:pt x="2669008" y="22823"/>
                  <a:pt x="2482500" y="13716"/>
                </a:cubicBezTo>
                <a:cubicBezTo>
                  <a:pt x="2296543" y="16674"/>
                  <a:pt x="1935236" y="3366"/>
                  <a:pt x="1782308" y="13716"/>
                </a:cubicBezTo>
                <a:cubicBezTo>
                  <a:pt x="1607683" y="20918"/>
                  <a:pt x="1291498" y="-3203"/>
                  <a:pt x="1145769" y="13716"/>
                </a:cubicBezTo>
                <a:cubicBezTo>
                  <a:pt x="1015407" y="50753"/>
                  <a:pt x="262557" y="21999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3716"/>
                      <a:gd name="connsiteX1" fmla="*/ 604711 w 3182692"/>
                      <a:gd name="connsiteY1" fmla="*/ 0 h 13716"/>
                      <a:gd name="connsiteX2" fmla="*/ 1241250 w 3182692"/>
                      <a:gd name="connsiteY2" fmla="*/ 0 h 13716"/>
                      <a:gd name="connsiteX3" fmla="*/ 1909615 w 3182692"/>
                      <a:gd name="connsiteY3" fmla="*/ 0 h 13716"/>
                      <a:gd name="connsiteX4" fmla="*/ 2577981 w 3182692"/>
                      <a:gd name="connsiteY4" fmla="*/ 0 h 13716"/>
                      <a:gd name="connsiteX5" fmla="*/ 3182692 w 3182692"/>
                      <a:gd name="connsiteY5" fmla="*/ 0 h 13716"/>
                      <a:gd name="connsiteX6" fmla="*/ 3182692 w 3182692"/>
                      <a:gd name="connsiteY6" fmla="*/ 13716 h 13716"/>
                      <a:gd name="connsiteX7" fmla="*/ 2482500 w 3182692"/>
                      <a:gd name="connsiteY7" fmla="*/ 13716 h 13716"/>
                      <a:gd name="connsiteX8" fmla="*/ 1782308 w 3182692"/>
                      <a:gd name="connsiteY8" fmla="*/ 13716 h 13716"/>
                      <a:gd name="connsiteX9" fmla="*/ 1145769 w 3182692"/>
                      <a:gd name="connsiteY9" fmla="*/ 13716 h 13716"/>
                      <a:gd name="connsiteX10" fmla="*/ 0 w 3182692"/>
                      <a:gd name="connsiteY10" fmla="*/ 13716 h 13716"/>
                      <a:gd name="connsiteX11" fmla="*/ 0 w 3182692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3716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2212" y="2989"/>
                          <a:pt x="3182051" y="10166"/>
                          <a:pt x="3182692" y="13716"/>
                        </a:cubicBezTo>
                        <a:cubicBezTo>
                          <a:pt x="2998421" y="17170"/>
                          <a:pt x="2675038" y="14442"/>
                          <a:pt x="2482500" y="13716"/>
                        </a:cubicBezTo>
                        <a:cubicBezTo>
                          <a:pt x="2289962" y="12990"/>
                          <a:pt x="1930644" y="2262"/>
                          <a:pt x="1782308" y="13716"/>
                        </a:cubicBezTo>
                        <a:cubicBezTo>
                          <a:pt x="1633972" y="25170"/>
                          <a:pt x="1287388" y="-6564"/>
                          <a:pt x="1145769" y="13716"/>
                        </a:cubicBezTo>
                        <a:cubicBezTo>
                          <a:pt x="1004150" y="33996"/>
                          <a:pt x="256377" y="-42010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182692" h="13716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200" y="2764"/>
                          <a:pt x="3182390" y="8747"/>
                          <a:pt x="3182692" y="13716"/>
                        </a:cubicBezTo>
                        <a:cubicBezTo>
                          <a:pt x="3039109" y="-17273"/>
                          <a:pt x="2823860" y="9276"/>
                          <a:pt x="2546154" y="13716"/>
                        </a:cubicBezTo>
                        <a:cubicBezTo>
                          <a:pt x="2268448" y="18156"/>
                          <a:pt x="2098674" y="719"/>
                          <a:pt x="1845961" y="13716"/>
                        </a:cubicBezTo>
                        <a:cubicBezTo>
                          <a:pt x="1593248" y="26713"/>
                          <a:pt x="1456743" y="22988"/>
                          <a:pt x="1304904" y="13716"/>
                        </a:cubicBezTo>
                        <a:cubicBezTo>
                          <a:pt x="1153065" y="4444"/>
                          <a:pt x="947204" y="6554"/>
                          <a:pt x="668365" y="13716"/>
                        </a:cubicBezTo>
                        <a:cubicBezTo>
                          <a:pt x="389526" y="20878"/>
                          <a:pt x="288244" y="-9200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Some content on the left.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Andy Grogan-Kaylor</cp:lastModifiedBy>
  <cp:revision>8</cp:revision>
  <dcterms:created xsi:type="dcterms:W3CDTF">2017-06-05T14:10:58Z</dcterms:created>
  <dcterms:modified xsi:type="dcterms:W3CDTF">2023-02-15T17:13:43Z</dcterms:modified>
</cp:coreProperties>
</file>