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3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3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7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7C439-7116-4AF9-8B0C-274A6D902FE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2282E-9AE9-42B3-9BFF-05F0E3BBF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chiabu.2022.105606" TargetMode="External"/><Relationship Id="rId3" Type="http://schemas.openxmlformats.org/officeDocument/2006/relationships/hyperlink" Target="https://doi.org/10.1177/0165025420981642" TargetMode="External"/><Relationship Id="rId7" Type="http://schemas.openxmlformats.org/officeDocument/2006/relationships/hyperlink" Target="https://doi.org/10.31234/osf.io/f5t8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1136/bmjopen-2020-046075" TargetMode="External"/><Relationship Id="rId5" Type="http://schemas.openxmlformats.org/officeDocument/2006/relationships/hyperlink" Target="https://doi.org/10.1016/j.chiabu.2018.11.003" TargetMode="External"/><Relationship Id="rId4" Type="http://schemas.openxmlformats.org/officeDocument/2006/relationships/hyperlink" Target="https://doi.org/10.1016/j.chiabu.2022.10566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Interesting and Noteworthy Findings From MICS Analyses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Implications For The Cross Cultural Study Of Parenting And Child Development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fld id="{54A05AFB-B5DB-4587-9B5A-0967E49EBF9D}" type="datetime4">
              <a:rPr lang="en-US" sz="1200" b="1" smtClean="0">
                <a:latin typeface="Arial" panose="020B0604020202020204" pitchFamily="34" charset="0"/>
                <a:cs typeface="Arial" panose="020B0604020202020204" pitchFamily="34" charset="0"/>
              </a:rPr>
              <a:t>July 19, 2022</a:t>
            </a:fld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4592" y="2236920"/>
            <a:ext cx="2830167" cy="644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16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Spanking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Spanking is associated with decreases in child socio-emotional development &amp; with increases in child aggression.</a:t>
            </a:r>
          </a:p>
          <a:p>
            <a:pPr>
              <a:spcBef>
                <a:spcPts val="2400"/>
              </a:spcBef>
            </a:pPr>
            <a:r>
              <a:rPr lang="en-US" sz="16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Insults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Name-calling &amp; psychological aggression may have effects that are as harmful as those of physical punishment.</a:t>
            </a:r>
          </a:p>
          <a:p>
            <a:pPr>
              <a:spcBef>
                <a:spcPts val="2400"/>
              </a:spcBef>
            </a:pPr>
            <a:r>
              <a:rPr lang="en-US" sz="16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Physical Or Psychological Punishments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Though common, these parenting behaviors are consistently associated with decreases in child socio-emotional development &amp; with increases in child aggression.</a:t>
            </a:r>
          </a:p>
          <a:p>
            <a:pPr>
              <a:spcBef>
                <a:spcPts val="2400"/>
              </a:spcBef>
            </a:pPr>
            <a:r>
              <a:rPr lang="en-US" sz="16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Positive Discipline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Positive discipline–in the form of verbal reasoning–is generally associated with improvements in child well-being across countries, and should therefore be recommended.</a:t>
            </a:r>
          </a:p>
        </p:txBody>
      </p:sp>
      <p:pic>
        <p:nvPicPr>
          <p:cNvPr id="8" name="Picture" descr="Figure 1: Countries in MIC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1" y="2136411"/>
            <a:ext cx="2957512" cy="236600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429001" y="4228429"/>
            <a:ext cx="3165611" cy="4673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en-US" sz="800" b="1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References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Grogan-Kaylor, Andrew, Berenice Castillo, Garrett T Pace, Kaitlin P Ward, Julie Ma, Shawna J Lee, and Heather </a:t>
            </a:r>
            <a:r>
              <a:rPr lang="en-US" sz="8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Knauer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2021. “Global perspectives on physical and nonphysical discipline: A Bayesian multilevel analysis.” </a:t>
            </a:r>
            <a:r>
              <a:rPr lang="en-US" sz="8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International Journal of Behavioral Development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January. 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3"/>
              </a:rPr>
              <a:t>https://doi.org/10.1177/0165025420981642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Ma, Julie, Andrew C. Grogan-Kaylor, Garrett T. Pace, Kaitlin P. Ward, and Shawna J. Lee. 2022. “The association between spanking and physical abuse of young children in 56 low- and middle-income countries.” </a:t>
            </a:r>
            <a:r>
              <a:rPr lang="en-US" sz="8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129 (July): 105662. 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4"/>
              </a:rPr>
              <a:t>https://doi.org/10.1016/j.chiabu.2022.105662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Pace, Garrett T., Shawna J. Lee, and Andrew Grogan-Kaylor. 2019. “Spanking and young children’s socioemotional development in low- and middle-income countries.” </a:t>
            </a:r>
            <a:r>
              <a:rPr lang="en-US" sz="8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and Neglect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88: 84–95. 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5"/>
              </a:rPr>
              <a:t>https://doi.org/10.1016/j.chiabu.2018.11.003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Andrew C. Grogan-Kaylor, Garrett T. Pace, Jorge </a:t>
            </a:r>
            <a:r>
              <a:rPr lang="en-US" sz="8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Cuartas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Shawna J. Lee. 2021a. “A Multilevel Ecological Analysis of the Predictors of Spanking Across 65 Countries.” </a:t>
            </a:r>
            <a:r>
              <a:rPr lang="en-US" sz="8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BMJ Open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11 (e046075). 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6"/>
              </a:rPr>
              <a:t>https://doi.org/10.1136/bmjopen-2020-046075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P, Andrew Grogan-Kaylor, Julie Ma, Garrett T Pace, and Shawna J Lee. 2021b. “Associations Between 11 Parental Discipline Behaviors and Child Outcomes Across 60 Countries.” </a:t>
            </a:r>
            <a:r>
              <a:rPr lang="en-US" sz="800" dirty="0" err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PsyArXiv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7"/>
              </a:rPr>
              <a:t>https://doi.org/10.31234/osf.io/f5t8x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Ward, Kaitlin P., Shawna J. Lee, Andrew C. Grogan-Kaylor, Julie Ma, and Garrett T. Pace. 2022. “Patterns of Caregiver Aggressive and Nonaggressive Discipline Toward Young Children in Low- and Middle-Income Countries: A Latent Class Approach.” </a:t>
            </a:r>
            <a:r>
              <a:rPr lang="en-US" sz="8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Child Abuse &amp; Neglect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128. https://doi.org/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8"/>
              </a:rPr>
              <a:t>https://doi.org/10.1016/j.chiabu.2022.105606</a:t>
            </a:r>
            <a:r>
              <a:rPr lang="en-US" sz="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64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417</Words>
  <Application>Microsoft Office PowerPoint</Application>
  <PresentationFormat>Letter Paper (8.5x11 in)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Interesting and Noteworthy Findings From MICS Analyses Implications For The Cross Cultural Study Of Parenting And Child Development July 19, 2022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Grogan-Kaylor, Andrew</dc:creator>
  <cp:lastModifiedBy>Grogan-Kaylor, Andrew</cp:lastModifiedBy>
  <cp:revision>2</cp:revision>
  <dcterms:created xsi:type="dcterms:W3CDTF">2022-07-19T16:31:23Z</dcterms:created>
  <dcterms:modified xsi:type="dcterms:W3CDTF">2022-07-19T16:39:39Z</dcterms:modified>
</cp:coreProperties>
</file>