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25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49FAD-4586-444E-B813-19B68E60165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6CDF-BEE4-4597-96E7-324F8417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36/bmjopen-2020-046075" TargetMode="External"/><Relationship Id="rId3" Type="http://schemas.microsoft.com/office/2007/relationships/hdphoto" Target="../media/hdphoto1.wdp"/><Relationship Id="rId7" Type="http://schemas.openxmlformats.org/officeDocument/2006/relationships/hyperlink" Target="https://doi.org/10.1016/j.chiabu.2018.11.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1016/j.chiabu.2022.105662" TargetMode="External"/><Relationship Id="rId5" Type="http://schemas.openxmlformats.org/officeDocument/2006/relationships/hyperlink" Target="https://doi.org/10.1177/0165025420981642" TargetMode="External"/><Relationship Id="rId10" Type="http://schemas.openxmlformats.org/officeDocument/2006/relationships/hyperlink" Target="https://doi.org/10.1016/j.chiabu.2022.105606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doi.org/10.31234/osf.io/f5t8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82" b="3857"/>
          <a:stretch/>
        </p:blipFill>
        <p:spPr>
          <a:xfrm>
            <a:off x="0" y="9944"/>
            <a:ext cx="6858000" cy="3250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714981"/>
            <a:ext cx="5915025" cy="1311128"/>
          </a:xfrm>
          <a:noFill/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Interesting and Noteworthy Findings From MICS Analyses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 For The Cross Cultural Study Of Parenting And Child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653" y="3409737"/>
            <a:ext cx="2830167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14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Spanking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Spanking is associated with decreases in child socio-emotional development &amp; with increases in child aggression.</a:t>
            </a:r>
          </a:p>
          <a:p>
            <a:pPr>
              <a:spcBef>
                <a:spcPts val="1200"/>
              </a:spcBef>
            </a:pPr>
            <a:r>
              <a:rPr lang="en-US" sz="14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Insults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Name-calling &amp; psychological aggression may have effects that are as harmful as those of physical punishment.</a:t>
            </a:r>
          </a:p>
          <a:p>
            <a:pPr>
              <a:spcBef>
                <a:spcPts val="1200"/>
              </a:spcBef>
            </a:pPr>
            <a:r>
              <a:rPr lang="en-US" sz="14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Physical Or Psychological Punishments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Though common, these parenting behaviors are consistently associated with decreases in child socio-emotional development &amp; with increases in child aggression.</a:t>
            </a:r>
          </a:p>
          <a:p>
            <a:pPr>
              <a:spcBef>
                <a:spcPts val="1200"/>
              </a:spcBef>
            </a:pPr>
            <a:r>
              <a:rPr lang="en-US" sz="14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Positive Discipline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Positive discipline–in the form of verbal reasoning–is generally associated with improvements in child well-being across countries, and should therefore be recommended.</a:t>
            </a:r>
          </a:p>
        </p:txBody>
      </p:sp>
      <p:pic>
        <p:nvPicPr>
          <p:cNvPr id="8" name="Picture" descr="Figure 1: Countries in MICS"/>
          <p:cNvPicPr>
            <a:picLocks noChangeAspect="1"/>
          </p:cNvPicPr>
          <p:nvPr/>
        </p:nvPicPr>
        <p:blipFill rotWithShape="1">
          <a:blip r:embed="rId4"/>
          <a:srcRect t="17439" b="14180"/>
          <a:stretch/>
        </p:blipFill>
        <p:spPr bwMode="auto">
          <a:xfrm>
            <a:off x="3429001" y="3403516"/>
            <a:ext cx="3165611" cy="17317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429001" y="5142828"/>
            <a:ext cx="3165611" cy="374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7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Grogan-Kaylor, Andrew, Berenice Castillo, Garrett T Pace, Kaitlin P Ward, Julie Ma, Shawna J Lee, and Heather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Knauer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2021. “Global perspectives on physical and nonphysical discipline: A Bayesian multilevel analysis.”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International Journal of Behavioral Development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January.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5"/>
              </a:rPr>
              <a:t>https://doi.org/10.1177/0165025420981642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Ma, Julie, Andrew C. Grogan-Kaylor, Garrett T. Pace, Kaitlin P. Ward, and Shawna J. Lee. 2022. “The association between spanking and physical abuse of young children in 56 low- and middle-income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129 (July): 105662.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6"/>
              </a:rPr>
              <a:t>https://doi.org/10.1016/j.chiabu.2022.105662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Pace, Garrett T., Shawna J. Lee, and Andrew Grogan-Kaylor. 2019. “Spanking and young children’s socioemotional development in low- and middle-income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and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88: 84–95.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7"/>
              </a:rPr>
              <a:t>https://doi.org/10.1016/j.chiabu.2018.11.003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Andrew C. Grogan-Kaylor, Garrett T. Pace, Jorge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Cuartas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Shawna J. Lee. 2021a. “A Multilevel Ecological Analysis of the Predictors of Spanking Across 65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BMJ Open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11 (e046075).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8"/>
              </a:rPr>
              <a:t>https://doi.org/10.1136/bmjopen-2020-046075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P, Andrew Grogan-Kaylor, Julie Ma, Garrett T Pace, and Shawna J Lee. 2021b. “Associations Between 11 Parental Discipline Behaviors and Child Outcomes Across 60 Countries.”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PsyArXiv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9"/>
              </a:rPr>
              <a:t>https://doi.org/10.31234/osf.io/f5t8x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Shawna J. Lee, Andrew C. Grogan-Kaylor, Julie Ma, and Garrett T. Pace. 2022. “Patterns of Caregiver Aggressive and Nonaggressive Discipline Toward Young Children in Low- and Middle-Income Countries: A Latent Class Approach.”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128. https://doi.org/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10"/>
              </a:rPr>
              <a:t>https://doi.org/10.1016/j.chiabu.2022.105606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FC28-EF30-4B9A-91BE-44A2E750A998}" type="datetime1">
              <a:rPr lang="en-US" smtClean="0"/>
              <a:t>7/19/2022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416</Words>
  <Application>Microsoft Office PowerPoint</Application>
  <PresentationFormat>Letter Paper (8.5x11 in)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Interesting and Noteworthy Findings From MICS Analyses Implications For The Cross Cultural Study Of Parenting And Child Development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Grogan-Kaylor, Andrew</dc:creator>
  <cp:lastModifiedBy>Grogan-Kaylor, Andrew</cp:lastModifiedBy>
  <cp:revision>4</cp:revision>
  <dcterms:created xsi:type="dcterms:W3CDTF">2022-07-19T16:31:23Z</dcterms:created>
  <dcterms:modified xsi:type="dcterms:W3CDTF">2022-07-19T17:03:54Z</dcterms:modified>
</cp:coreProperties>
</file>