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8" Type="http://schemas.openxmlformats.org/officeDocument/2006/relationships/viewProps" Target="viewProps.xml" /><Relationship Id="rId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0" Type="http://schemas.openxmlformats.org/officeDocument/2006/relationships/tableStyles" Target="tableStyles.xml" /><Relationship Id="rId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Quantitative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2021-09-07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>
                <a:hlinkClick r:id="rId2" action="ppaction://hlinksldjump"/>
              </a:rPr>
              <a:t>Publicly Available Tools for Analysis</a:t>
            </a:r>
          </a:p>
          <a:p>
            <a:pPr lvl="1"/>
            <a:r>
              <a:rPr>
                <a:hlinkClick r:id="rId3" action="ppaction://hlinksldjump"/>
              </a:rPr>
              <a:t>Cleaning Data</a:t>
            </a:r>
          </a:p>
          <a:p>
            <a:pPr lvl="1"/>
            <a:r>
              <a:rPr>
                <a:hlinkClick r:id="rId4" action="ppaction://hlinksldjump"/>
              </a:rPr>
              <a:t>Simple Analysis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Publicly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Analysis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300"/>
                <a:gridCol w="1638300"/>
                <a:gridCol w="1638300"/>
                <a:gridCol w="1638300"/>
                <a:gridCol w="1638300"/>
              </a:tblGrid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Ease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Analysis</a:t>
                      </a:r>
                      <a:r>
                        <a:rPr/>
                        <a:t> </a:t>
                      </a:r>
                      <a:r>
                        <a:rPr/>
                        <a:t>Capabilities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Suitability</a:t>
                      </a:r>
                      <a:r>
                        <a:rPr/>
                        <a:t> </a:t>
                      </a:r>
                      <a:r>
                        <a:rPr/>
                        <a:t>for</a:t>
                      </a:r>
                      <a:r>
                        <a:rPr/>
                        <a:t> </a:t>
                      </a:r>
                      <a:r>
                        <a:rPr/>
                        <a:t>Large</a:t>
                      </a:r>
                      <a:r>
                        <a:rPr/>
                        <a:t> </a:t>
                      </a:r>
                      <a:r>
                        <a:rPr/>
                        <a:t>Data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Excel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Comes</a:t>
                      </a:r>
                      <a:r>
                        <a:rPr/>
                        <a:t> </a:t>
                      </a:r>
                      <a:r>
                        <a:rPr/>
                        <a:t>installed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many</a:t>
                      </a:r>
                      <a:r>
                        <a:rPr/>
                        <a:t> </a:t>
                      </a:r>
                      <a:r>
                        <a:rPr/>
                        <a:t>computers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Easy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Limited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Difficult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N</a:t>
                      </a:r>
                      <a:r>
                        <a:rPr/>
                        <a:t> </a:t>
                      </a:r>
                      <a:r>
                        <a:rPr/>
                        <a:t>&gt;</a:t>
                      </a:r>
                      <a:r>
                        <a:rPr/>
                        <a:t> </a:t>
                      </a:r>
                      <a:r>
                        <a:rPr/>
                        <a:t>100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Google</a:t>
                      </a:r>
                      <a:r>
                        <a:rPr/>
                        <a:t> </a:t>
                      </a:r>
                      <a:r>
                        <a:rPr/>
                        <a:t>Sheets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Free</a:t>
                      </a:r>
                      <a:r>
                        <a:rPr/>
                        <a:t> </a:t>
                      </a:r>
                      <a:r>
                        <a:rPr/>
                        <a:t>with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Google</a:t>
                      </a:r>
                      <a:r>
                        <a:rPr/>
                        <a:t> </a:t>
                      </a:r>
                      <a:r>
                        <a:rPr/>
                        <a:t>account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Easy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Limited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Difficult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N</a:t>
                      </a:r>
                      <a:r>
                        <a:rPr/>
                        <a:t> </a:t>
                      </a:r>
                      <a:r>
                        <a:rPr/>
                        <a:t>&gt;</a:t>
                      </a:r>
                      <a:r>
                        <a:rPr/>
                        <a:t> </a:t>
                      </a:r>
                      <a:r>
                        <a:rPr/>
                        <a:t>100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Free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Challenging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Extensive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Excellent</a:t>
                      </a:r>
                      <a:r>
                        <a:rPr/>
                        <a:t> </a:t>
                      </a:r>
                      <a:r>
                        <a:rPr/>
                        <a:t>with</a:t>
                      </a:r>
                      <a:r>
                        <a:rPr/>
                        <a:t> </a:t>
                      </a:r>
                      <a:r>
                        <a:rPr/>
                        <a:t>large</a:t>
                      </a:r>
                      <a:r>
                        <a:rPr/>
                        <a:t> </a:t>
                      </a:r>
                      <a:r>
                        <a:rPr/>
                        <a:t>datasets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Stata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$$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Learning</a:t>
                      </a:r>
                      <a:r>
                        <a:rPr/>
                        <a:t> </a:t>
                      </a:r>
                      <a:r>
                        <a:rPr/>
                        <a:t>Curve</a:t>
                      </a:r>
                      <a:r>
                        <a:rPr/>
                        <a:t> </a:t>
                      </a:r>
                      <a:r>
                        <a:rPr/>
                        <a:t>(Intuitive)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Extensive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 algn="l">
                        <a:buNone/>
                      </a:pPr>
                      <a:r>
                        <a:rPr/>
                        <a:t>Excellent</a:t>
                      </a:r>
                      <a:r>
                        <a:rPr/>
                        <a:t> </a:t>
                      </a:r>
                      <a:r>
                        <a:rPr/>
                        <a:t>with</a:t>
                      </a:r>
                      <a:r>
                        <a:rPr/>
                        <a:t> </a:t>
                      </a:r>
                      <a:r>
                        <a:rPr/>
                        <a:t>large</a:t>
                      </a:r>
                      <a:r>
                        <a:rPr/>
                        <a:t> </a:t>
                      </a:r>
                      <a:r>
                        <a:rPr/>
                        <a:t>datasets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Cleaning</a:t>
            </a:r>
            <a:r>
              <a:rPr/>
              <a:t> </a:t>
            </a:r>
            <a:r>
              <a:rPr/>
              <a:t>Data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Simple</a:t>
            </a:r>
            <a:r>
              <a:rPr/>
              <a:t> </a:t>
            </a:r>
            <a:r>
              <a:rPr/>
              <a:t>Analysis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Quantitative Data Analysis</dc:title>
  <dc:creator/>
  <cp:keywords/>
  <dc:description>In Excel, Google Sheets, R, and Stata</dc:description>
  <dcterms:created xsi:type="dcterms:W3CDTF">2021-09-07T21:27:30Z</dcterms:created>
  <dcterms:modified xsi:type="dcterms:W3CDTF">2021-09-07T21:27:30Z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2021-09-07</vt:lpwstr>
  </property>
  <property fmtid="{D5CDD505-2E9C-101B-9397-08002B2CF9AE}" pid="3" name="output">
    <vt:lpwstr/>
  </property>
</Properties>
</file>