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DF09-3552-43A4-A6A8-1CD3E6D4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1A6EA-2048-41F2-9C41-54961B5D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4EE-1A88-4FCB-9742-C603A491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8E75-74C5-4154-8A62-CD9F35B3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A851-5FA3-4BC9-9A94-214C0F16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D8CC-58D3-4993-A269-05A33A2B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67EFF-B293-4BC9-AEF9-0684DD61D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5A7A-91AB-44FE-84BB-D2236FE8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0BA-DD77-4E9B-B7C7-6656E6A3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9BA3-4DE6-4CBB-8C1B-2A81D53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F8CC-D2FD-41B7-A80C-180F2D9DE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0F09C-A615-499C-A64A-D67628E4B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28D7-5798-4DD5-9318-32AAB1FA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825C-2216-426C-A478-BBE700B7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BE93-0F06-4185-8C22-223BC43B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DFFA-3BE9-4ECA-BB80-E0E1914A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D85A-5000-497A-9E76-C8445BC9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511C-B24C-4268-A065-66FCA40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3343-EDCF-4CAA-9903-7F180787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3A53-96E4-4B72-9544-26EE9CAD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305B-74DE-4AD7-A30B-EB1588EE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BEB7-126F-4988-848A-82D70A74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D836-37AA-4DD6-9971-3A299C53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1B7-CA85-4660-AD1B-391D5421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99F8-0C5F-4F52-AF75-E11F7EF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7EFB-7470-483D-AA5B-DF7A9BCE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ADAE-5704-437D-89CB-9B6AB2B6B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D4020-E35C-4AE8-9BA4-078D414D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FFF97-85E6-4BFF-9213-643DBB91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EDC3-93F8-4564-9365-523963F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DA8C-5766-4CF3-83BE-7206C36A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31D7-7D02-4DF2-B367-202FEACA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1EF2-F9C5-4E46-9E40-BDD4AD7C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607EB-E63D-4F7A-BEFE-F0306EFB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4933A-8FA9-4524-A430-F17EA7C6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D8E40-0EF9-4C2F-ABA7-BA21FAEBB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B5357-D853-4196-B898-3881C6B4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29AEE-02CD-4B1D-93CC-9B0E8D41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0549-7053-4199-9002-193B36CF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85A0-05DA-4D14-8CEC-A461B9B9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E71FF-179C-4BC9-A89B-45357632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54C52-4455-4E8A-8719-0890DFF6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4F5A-38D6-484C-8E51-6DE3A37A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0E5F3-1F77-40AC-9674-489461AE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DA133-AE19-496D-85A0-BF0E5C3D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DA0D-173D-4077-B03F-749DBDC8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F03E-7B2D-46D1-B13B-9079AFF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977C-F780-410E-AF73-8CAC0DFF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BA932-D14F-49A8-B3BD-D6EB91E7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50AA-2D61-4E83-8C11-56872B06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5AC6-3111-4811-BB85-9ECE1F89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E5A83-E5E6-4DF9-80B7-541C0E75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2B8-CA83-4F42-9FDA-3CAA9A8C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E1017-0242-460E-8377-B78DEE4C4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A0691-264D-40C1-9014-BED4144E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486B-E040-433A-B5CA-E612FB67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6BA6-6B83-431D-B3C5-FBBB63C4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F773-153C-48AA-95FE-31000B5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AC982-DB81-49E5-838B-6A6C63BF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A4E9-F48A-4CE2-8F1E-9025FAFA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9A0D-0E1A-4A7C-ACEC-0D187CCF3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0334-A0CA-4C2F-B603-BD696AE99EA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83C0-CEC2-4466-9B69-F589DA09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A57E-226C-40D3-9620-91441AD0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1C1B-EDDF-47AD-B5E9-E5E19964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F298-6A76-4E56-ADFA-AE2718540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BF09-DAD0-4921-A9B9-D20599F15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9DE4-C45E-4349-B84F-0AD613CA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2D25C-3B98-4429-A833-902E7E9E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10" y="15787"/>
            <a:ext cx="8893490" cy="68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CA8E-FF7B-4072-A6C5-47C67629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4576-2323-421F-ACB4-9C0C58A3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36549-AF3C-400D-9434-84392A7D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10" y="299085"/>
            <a:ext cx="8893490" cy="66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0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2FDD-0DD4-462A-AD46-D69ED419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C3AD-4939-430C-B806-41EAF177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9901-1F8E-4171-9386-95445298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10" y="253999"/>
            <a:ext cx="8976923" cy="65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2019</vt:lpstr>
      <vt:lpstr>2020</vt:lpstr>
      <vt:lpstr>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Delpino Marimon, Pilar</dc:creator>
  <cp:lastModifiedBy>Delpino Marimon, Pilar</cp:lastModifiedBy>
  <cp:revision>1</cp:revision>
  <dcterms:created xsi:type="dcterms:W3CDTF">2022-02-26T20:41:48Z</dcterms:created>
  <dcterms:modified xsi:type="dcterms:W3CDTF">2022-02-26T20:46:51Z</dcterms:modified>
</cp:coreProperties>
</file>